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9" r:id="rId2"/>
    <p:sldId id="257" r:id="rId3"/>
    <p:sldId id="259" r:id="rId4"/>
    <p:sldId id="260" r:id="rId5"/>
    <p:sldId id="315" r:id="rId6"/>
    <p:sldId id="261" r:id="rId7"/>
    <p:sldId id="281" r:id="rId8"/>
    <p:sldId id="316" r:id="rId9"/>
    <p:sldId id="325" r:id="rId10"/>
    <p:sldId id="324" r:id="rId11"/>
    <p:sldId id="317" r:id="rId12"/>
    <p:sldId id="319" r:id="rId13"/>
    <p:sldId id="321" r:id="rId14"/>
    <p:sldId id="322" r:id="rId15"/>
    <p:sldId id="323" r:id="rId16"/>
    <p:sldId id="318" r:id="rId17"/>
    <p:sldId id="320" r:id="rId18"/>
    <p:sldId id="268" r:id="rId19"/>
    <p:sldId id="326" r:id="rId20"/>
    <p:sldId id="312" r:id="rId21"/>
    <p:sldId id="328" r:id="rId22"/>
    <p:sldId id="329" r:id="rId23"/>
    <p:sldId id="330" r:id="rId24"/>
    <p:sldId id="331" r:id="rId25"/>
    <p:sldId id="332" r:id="rId26"/>
    <p:sldId id="333" r:id="rId27"/>
    <p:sldId id="336" r:id="rId28"/>
    <p:sldId id="337" r:id="rId29"/>
    <p:sldId id="334" r:id="rId30"/>
    <p:sldId id="339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3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286"/>
    <p:restoredTop sz="96197"/>
  </p:normalViewPr>
  <p:slideViewPr>
    <p:cSldViewPr snapToGrid="0" snapToObjects="1" showGuides="1">
      <p:cViewPr varScale="1">
        <p:scale>
          <a:sx n="108" d="100"/>
          <a:sy n="108" d="100"/>
        </p:scale>
        <p:origin x="240" y="416"/>
      </p:cViewPr>
      <p:guideLst>
        <p:guide orient="horz" pos="2273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roeder, Julia" userId="22ffd91a-9b88-4279-86a5-c9a7a460afb6" providerId="ADAL" clId="{AF077AF1-9227-9C48-B06D-09228343F3F8}"/>
    <pc:docChg chg="undo custSel addSld delSld modSld sldOrd">
      <pc:chgData name="Schroeder, Julia" userId="22ffd91a-9b88-4279-86a5-c9a7a460afb6" providerId="ADAL" clId="{AF077AF1-9227-9C48-B06D-09228343F3F8}" dt="2022-08-30T11:02:31.259" v="175" actId="2696"/>
      <pc:docMkLst>
        <pc:docMk/>
      </pc:docMkLst>
      <pc:sldChg chg="modSp mod">
        <pc:chgData name="Schroeder, Julia" userId="22ffd91a-9b88-4279-86a5-c9a7a460afb6" providerId="ADAL" clId="{AF077AF1-9227-9C48-B06D-09228343F3F8}" dt="2022-08-30T10:47:32.009" v="5" actId="20577"/>
        <pc:sldMkLst>
          <pc:docMk/>
          <pc:sldMk cId="4066298587" sldId="315"/>
        </pc:sldMkLst>
        <pc:spChg chg="mod">
          <ac:chgData name="Schroeder, Julia" userId="22ffd91a-9b88-4279-86a5-c9a7a460afb6" providerId="ADAL" clId="{AF077AF1-9227-9C48-B06D-09228343F3F8}" dt="2022-08-30T10:47:32.009" v="5" actId="20577"/>
          <ac:spMkLst>
            <pc:docMk/>
            <pc:sldMk cId="4066298587" sldId="315"/>
            <ac:spMk id="3" creationId="{00000000-0000-0000-0000-000000000000}"/>
          </ac:spMkLst>
        </pc:spChg>
      </pc:sldChg>
      <pc:sldChg chg="del">
        <pc:chgData name="Schroeder, Julia" userId="22ffd91a-9b88-4279-86a5-c9a7a460afb6" providerId="ADAL" clId="{AF077AF1-9227-9C48-B06D-09228343F3F8}" dt="2022-08-30T10:57:31.935" v="20" actId="2696"/>
        <pc:sldMkLst>
          <pc:docMk/>
          <pc:sldMk cId="4182671650" sldId="335"/>
        </pc:sldMkLst>
      </pc:sldChg>
      <pc:sldChg chg="modSp modAnim">
        <pc:chgData name="Schroeder, Julia" userId="22ffd91a-9b88-4279-86a5-c9a7a460afb6" providerId="ADAL" clId="{AF077AF1-9227-9C48-B06D-09228343F3F8}" dt="2022-08-30T10:51:27.134" v="19"/>
        <pc:sldMkLst>
          <pc:docMk/>
          <pc:sldMk cId="3486884826" sldId="337"/>
        </pc:sldMkLst>
        <pc:spChg chg="mod">
          <ac:chgData name="Schroeder, Julia" userId="22ffd91a-9b88-4279-86a5-c9a7a460afb6" providerId="ADAL" clId="{AF077AF1-9227-9C48-B06D-09228343F3F8}" dt="2022-08-30T10:50:07.409" v="12" actId="20577"/>
          <ac:spMkLst>
            <pc:docMk/>
            <pc:sldMk cId="3486884826" sldId="337"/>
            <ac:spMk id="17" creationId="{F3669BE5-94D5-2746-AFFC-57AF20B218DC}"/>
          </ac:spMkLst>
        </pc:spChg>
      </pc:sldChg>
      <pc:sldChg chg="addSp delSp modSp new del mod setBg modAnim setClrOvrMap">
        <pc:chgData name="Schroeder, Julia" userId="22ffd91a-9b88-4279-86a5-c9a7a460afb6" providerId="ADAL" clId="{AF077AF1-9227-9C48-B06D-09228343F3F8}" dt="2022-08-30T11:02:31.259" v="175" actId="2696"/>
        <pc:sldMkLst>
          <pc:docMk/>
          <pc:sldMk cId="1071706449" sldId="338"/>
        </pc:sldMkLst>
        <pc:spChg chg="mod">
          <ac:chgData name="Schroeder, Julia" userId="22ffd91a-9b88-4279-86a5-c9a7a460afb6" providerId="ADAL" clId="{AF077AF1-9227-9C48-B06D-09228343F3F8}" dt="2022-08-30T11:00:23.660" v="96" actId="1035"/>
          <ac:spMkLst>
            <pc:docMk/>
            <pc:sldMk cId="1071706449" sldId="338"/>
            <ac:spMk id="2" creationId="{A8470835-BD28-7913-9092-46F06F73AAA1}"/>
          </ac:spMkLst>
        </pc:spChg>
        <pc:spChg chg="del">
          <ac:chgData name="Schroeder, Julia" userId="22ffd91a-9b88-4279-86a5-c9a7a460afb6" providerId="ADAL" clId="{AF077AF1-9227-9C48-B06D-09228343F3F8}" dt="2022-08-30T10:58:37.055" v="58" actId="478"/>
          <ac:spMkLst>
            <pc:docMk/>
            <pc:sldMk cId="1071706449" sldId="338"/>
            <ac:spMk id="3" creationId="{F93754FC-740B-5613-6146-8C15EDAD2902}"/>
          </ac:spMkLst>
        </pc:spChg>
        <pc:spChg chg="add del mod">
          <ac:chgData name="Schroeder, Julia" userId="22ffd91a-9b88-4279-86a5-c9a7a460afb6" providerId="ADAL" clId="{AF077AF1-9227-9C48-B06D-09228343F3F8}" dt="2022-08-30T11:00:26.326" v="103"/>
          <ac:spMkLst>
            <pc:docMk/>
            <pc:sldMk cId="1071706449" sldId="338"/>
            <ac:spMk id="7" creationId="{F07DB35D-8190-9E2F-3AC5-A77BCA3E32DB}"/>
          </ac:spMkLst>
        </pc:spChg>
        <pc:spChg chg="add mod">
          <ac:chgData name="Schroeder, Julia" userId="22ffd91a-9b88-4279-86a5-c9a7a460afb6" providerId="ADAL" clId="{AF077AF1-9227-9C48-B06D-09228343F3F8}" dt="2022-08-30T11:00:34.957" v="110"/>
          <ac:spMkLst>
            <pc:docMk/>
            <pc:sldMk cId="1071706449" sldId="338"/>
            <ac:spMk id="8" creationId="{2B883B23-7002-16A9-C686-1356BADABE1E}"/>
          </ac:spMkLst>
        </pc:spChg>
        <pc:spChg chg="add del">
          <ac:chgData name="Schroeder, Julia" userId="22ffd91a-9b88-4279-86a5-c9a7a460afb6" providerId="ADAL" clId="{AF077AF1-9227-9C48-B06D-09228343F3F8}" dt="2022-08-30T11:00:18.145" v="94" actId="26606"/>
          <ac:spMkLst>
            <pc:docMk/>
            <pc:sldMk cId="1071706449" sldId="338"/>
            <ac:spMk id="10" creationId="{D4771268-CB57-404A-9271-370EB28F6090}"/>
          </ac:spMkLst>
        </pc:spChg>
        <pc:spChg chg="add del">
          <ac:chgData name="Schroeder, Julia" userId="22ffd91a-9b88-4279-86a5-c9a7a460afb6" providerId="ADAL" clId="{AF077AF1-9227-9C48-B06D-09228343F3F8}" dt="2022-08-30T11:00:18.145" v="94" actId="26606"/>
          <ac:spMkLst>
            <pc:docMk/>
            <pc:sldMk cId="1071706449" sldId="338"/>
            <ac:spMk id="15" creationId="{0DE6A193-4755-479A-BC6F-A7EBCA73BE1A}"/>
          </ac:spMkLst>
        </pc:spChg>
        <pc:spChg chg="add del">
          <ac:chgData name="Schroeder, Julia" userId="22ffd91a-9b88-4279-86a5-c9a7a460afb6" providerId="ADAL" clId="{AF077AF1-9227-9C48-B06D-09228343F3F8}" dt="2022-08-30T11:00:18.145" v="94" actId="26606"/>
          <ac:spMkLst>
            <pc:docMk/>
            <pc:sldMk cId="1071706449" sldId="338"/>
            <ac:spMk id="17" creationId="{5A55B759-31A7-423C-9BC2-A8BC09FE98B9}"/>
          </ac:spMkLst>
        </pc:spChg>
        <pc:spChg chg="add del">
          <ac:chgData name="Schroeder, Julia" userId="22ffd91a-9b88-4279-86a5-c9a7a460afb6" providerId="ADAL" clId="{AF077AF1-9227-9C48-B06D-09228343F3F8}" dt="2022-08-30T11:00:18.145" v="94" actId="26606"/>
          <ac:spMkLst>
            <pc:docMk/>
            <pc:sldMk cId="1071706449" sldId="338"/>
            <ac:spMk id="19" creationId="{F78796AF-79A0-47AC-BEFD-BFFC00F968C4}"/>
          </ac:spMkLst>
        </pc:spChg>
        <pc:spChg chg="add del">
          <ac:chgData name="Schroeder, Julia" userId="22ffd91a-9b88-4279-86a5-c9a7a460afb6" providerId="ADAL" clId="{AF077AF1-9227-9C48-B06D-09228343F3F8}" dt="2022-08-30T11:00:16.986" v="91" actId="26606"/>
          <ac:spMkLst>
            <pc:docMk/>
            <pc:sldMk cId="1071706449" sldId="338"/>
            <ac:spMk id="24" creationId="{823AC064-BC96-4F32-8AE1-B2FD38754823}"/>
          </ac:spMkLst>
        </pc:spChg>
        <pc:picChg chg="add mod ord">
          <ac:chgData name="Schroeder, Julia" userId="22ffd91a-9b88-4279-86a5-c9a7a460afb6" providerId="ADAL" clId="{AF077AF1-9227-9C48-B06D-09228343F3F8}" dt="2022-08-30T11:00:28.701" v="109" actId="14100"/>
          <ac:picMkLst>
            <pc:docMk/>
            <pc:sldMk cId="1071706449" sldId="338"/>
            <ac:picMk id="5" creationId="{089E8043-1DF7-A529-398C-B3A6ED1B154A}"/>
          </ac:picMkLst>
        </pc:picChg>
        <pc:picChg chg="add del mod ord">
          <ac:chgData name="Schroeder, Julia" userId="22ffd91a-9b88-4279-86a5-c9a7a460afb6" providerId="ADAL" clId="{AF077AF1-9227-9C48-B06D-09228343F3F8}" dt="2022-08-30T11:00:27.883" v="107"/>
          <ac:picMkLst>
            <pc:docMk/>
            <pc:sldMk cId="1071706449" sldId="338"/>
            <ac:picMk id="6" creationId="{D26D8BC8-9C38-EF08-911A-F8A8C5EDDCDB}"/>
          </ac:picMkLst>
        </pc:picChg>
        <pc:cxnChg chg="add del">
          <ac:chgData name="Schroeder, Julia" userId="22ffd91a-9b88-4279-86a5-c9a7a460afb6" providerId="ADAL" clId="{AF077AF1-9227-9C48-B06D-09228343F3F8}" dt="2022-08-30T11:00:16.986" v="91" actId="26606"/>
          <ac:cxnSpMkLst>
            <pc:docMk/>
            <pc:sldMk cId="1071706449" sldId="338"/>
            <ac:cxnSpMk id="26" creationId="{7E7C77BC-7138-40B1-A15B-20F57A494629}"/>
          </ac:cxnSpMkLst>
        </pc:cxnChg>
        <pc:cxnChg chg="add del">
          <ac:chgData name="Schroeder, Julia" userId="22ffd91a-9b88-4279-86a5-c9a7a460afb6" providerId="ADAL" clId="{AF077AF1-9227-9C48-B06D-09228343F3F8}" dt="2022-08-30T11:00:16.986" v="91" actId="26606"/>
          <ac:cxnSpMkLst>
            <pc:docMk/>
            <pc:sldMk cId="1071706449" sldId="338"/>
            <ac:cxnSpMk id="28" creationId="{DB146403-F3D6-484B-B2ED-97F9565D0370}"/>
          </ac:cxnSpMkLst>
        </pc:cxnChg>
      </pc:sldChg>
      <pc:sldChg chg="addSp delSp modSp new mod ord modAnim">
        <pc:chgData name="Schroeder, Julia" userId="22ffd91a-9b88-4279-86a5-c9a7a460afb6" providerId="ADAL" clId="{AF077AF1-9227-9C48-B06D-09228343F3F8}" dt="2022-08-30T11:01:57.586" v="174" actId="14100"/>
        <pc:sldMkLst>
          <pc:docMk/>
          <pc:sldMk cId="694738303" sldId="339"/>
        </pc:sldMkLst>
        <pc:spChg chg="mod">
          <ac:chgData name="Schroeder, Julia" userId="22ffd91a-9b88-4279-86a5-c9a7a460afb6" providerId="ADAL" clId="{AF077AF1-9227-9C48-B06D-09228343F3F8}" dt="2022-08-30T11:00:44.649" v="136" actId="20577"/>
          <ac:spMkLst>
            <pc:docMk/>
            <pc:sldMk cId="694738303" sldId="339"/>
            <ac:spMk id="2" creationId="{0F47CAC6-4803-1BB3-DF89-BC21A02B2574}"/>
          </ac:spMkLst>
        </pc:spChg>
        <pc:spChg chg="del">
          <ac:chgData name="Schroeder, Julia" userId="22ffd91a-9b88-4279-86a5-c9a7a460afb6" providerId="ADAL" clId="{AF077AF1-9227-9C48-B06D-09228343F3F8}" dt="2022-08-30T11:00:46.483" v="137" actId="478"/>
          <ac:spMkLst>
            <pc:docMk/>
            <pc:sldMk cId="694738303" sldId="339"/>
            <ac:spMk id="3" creationId="{EF4581CC-79BC-AB98-6FF5-DEA5E2069CF0}"/>
          </ac:spMkLst>
        </pc:spChg>
        <pc:spChg chg="add mod">
          <ac:chgData name="Schroeder, Julia" userId="22ffd91a-9b88-4279-86a5-c9a7a460afb6" providerId="ADAL" clId="{AF077AF1-9227-9C48-B06D-09228343F3F8}" dt="2022-08-30T11:01:57.586" v="174" actId="14100"/>
          <ac:spMkLst>
            <pc:docMk/>
            <pc:sldMk cId="694738303" sldId="339"/>
            <ac:spMk id="6" creationId="{803E1598-7142-C4A4-EF3F-C10043F58F9B}"/>
          </ac:spMkLst>
        </pc:spChg>
        <pc:picChg chg="add mod">
          <ac:chgData name="Schroeder, Julia" userId="22ffd91a-9b88-4279-86a5-c9a7a460afb6" providerId="ADAL" clId="{AF077AF1-9227-9C48-B06D-09228343F3F8}" dt="2022-08-30T11:00:50.041" v="138"/>
          <ac:picMkLst>
            <pc:docMk/>
            <pc:sldMk cId="694738303" sldId="339"/>
            <ac:picMk id="4" creationId="{B12467E3-6327-44C1-1B0A-F023DEC70198}"/>
          </ac:picMkLst>
        </pc:picChg>
        <pc:picChg chg="add mod">
          <ac:chgData name="Schroeder, Julia" userId="22ffd91a-9b88-4279-86a5-c9a7a460afb6" providerId="ADAL" clId="{AF077AF1-9227-9C48-B06D-09228343F3F8}" dt="2022-08-30T11:01:12.820" v="145" actId="14100"/>
          <ac:picMkLst>
            <pc:docMk/>
            <pc:sldMk cId="694738303" sldId="339"/>
            <ac:picMk id="5" creationId="{EFCC490E-E8F7-9CD4-7CC4-BDEDE416A4E9}"/>
          </ac:picMkLst>
        </pc:picChg>
      </pc:sldChg>
    </pc:docChg>
  </pc:docChgLst>
  <pc:docChgLst>
    <pc:chgData name="Schroeder, Julia" userId="22ffd91a-9b88-4279-86a5-c9a7a460afb6" providerId="ADAL" clId="{80AD2AC1-A9DD-4A43-99F4-EBF55BA3B99D}"/>
    <pc:docChg chg="undo custSel mod addSld delSld modSld sldOrd">
      <pc:chgData name="Schroeder, Julia" userId="22ffd91a-9b88-4279-86a5-c9a7a460afb6" providerId="ADAL" clId="{80AD2AC1-A9DD-4A43-99F4-EBF55BA3B99D}" dt="2020-10-23T10:01:55.449" v="5359" actId="478"/>
      <pc:docMkLst>
        <pc:docMk/>
      </pc:docMkLst>
      <pc:sldChg chg="addSp delSp modSp mod">
        <pc:chgData name="Schroeder, Julia" userId="22ffd91a-9b88-4279-86a5-c9a7a460afb6" providerId="ADAL" clId="{80AD2AC1-A9DD-4A43-99F4-EBF55BA3B99D}" dt="2020-10-23T09:40:57.277" v="4653" actId="14100"/>
        <pc:sldMkLst>
          <pc:docMk/>
          <pc:sldMk cId="608807374" sldId="257"/>
        </pc:sldMkLst>
        <pc:spChg chg="mod">
          <ac:chgData name="Schroeder, Julia" userId="22ffd91a-9b88-4279-86a5-c9a7a460afb6" providerId="ADAL" clId="{80AD2AC1-A9DD-4A43-99F4-EBF55BA3B99D}" dt="2020-10-23T09:40:57.277" v="4653" actId="14100"/>
          <ac:spMkLst>
            <pc:docMk/>
            <pc:sldMk cId="608807374" sldId="257"/>
            <ac:spMk id="3" creationId="{00000000-0000-0000-0000-000000000000}"/>
          </ac:spMkLst>
        </pc:spChg>
        <pc:spChg chg="del">
          <ac:chgData name="Schroeder, Julia" userId="22ffd91a-9b88-4279-86a5-c9a7a460afb6" providerId="ADAL" clId="{80AD2AC1-A9DD-4A43-99F4-EBF55BA3B99D}" dt="2020-10-23T09:40:51.169" v="4650" actId="478"/>
          <ac:spMkLst>
            <pc:docMk/>
            <pc:sldMk cId="608807374" sldId="257"/>
            <ac:spMk id="5" creationId="{D1C837BE-C4D0-BE49-B90C-682022AB9DD0}"/>
          </ac:spMkLst>
        </pc:spChg>
        <pc:spChg chg="add del mod">
          <ac:chgData name="Schroeder, Julia" userId="22ffd91a-9b88-4279-86a5-c9a7a460afb6" providerId="ADAL" clId="{80AD2AC1-A9DD-4A43-99F4-EBF55BA3B99D}" dt="2020-10-23T09:40:54.599" v="4652" actId="478"/>
          <ac:spMkLst>
            <pc:docMk/>
            <pc:sldMk cId="608807374" sldId="257"/>
            <ac:spMk id="6" creationId="{0CDB57E6-8A7C-D84F-A2CB-008046359EBB}"/>
          </ac:spMkLst>
        </pc:spChg>
      </pc:sldChg>
      <pc:sldChg chg="modSp mod">
        <pc:chgData name="Schroeder, Julia" userId="22ffd91a-9b88-4279-86a5-c9a7a460afb6" providerId="ADAL" clId="{80AD2AC1-A9DD-4A43-99F4-EBF55BA3B99D}" dt="2020-10-23T09:41:04.811" v="4658" actId="20577"/>
        <pc:sldMkLst>
          <pc:docMk/>
          <pc:sldMk cId="2117380425" sldId="260"/>
        </pc:sldMkLst>
        <pc:spChg chg="mod">
          <ac:chgData name="Schroeder, Julia" userId="22ffd91a-9b88-4279-86a5-c9a7a460afb6" providerId="ADAL" clId="{80AD2AC1-A9DD-4A43-99F4-EBF55BA3B99D}" dt="2020-10-23T09:41:04.811" v="4658" actId="20577"/>
          <ac:spMkLst>
            <pc:docMk/>
            <pc:sldMk cId="2117380425" sldId="260"/>
            <ac:spMk id="3" creationId="{00000000-0000-0000-0000-000000000000}"/>
          </ac:spMkLst>
        </pc:spChg>
      </pc:sldChg>
      <pc:sldChg chg="modSp modAnim">
        <pc:chgData name="Schroeder, Julia" userId="22ffd91a-9b88-4279-86a5-c9a7a460afb6" providerId="ADAL" clId="{80AD2AC1-A9DD-4A43-99F4-EBF55BA3B99D}" dt="2020-10-23T09:41:21.062" v="4662" actId="20577"/>
        <pc:sldMkLst>
          <pc:docMk/>
          <pc:sldMk cId="861288538" sldId="261"/>
        </pc:sldMkLst>
        <pc:spChg chg="mod">
          <ac:chgData name="Schroeder, Julia" userId="22ffd91a-9b88-4279-86a5-c9a7a460afb6" providerId="ADAL" clId="{80AD2AC1-A9DD-4A43-99F4-EBF55BA3B99D}" dt="2020-10-23T09:41:21.062" v="4662" actId="20577"/>
          <ac:spMkLst>
            <pc:docMk/>
            <pc:sldMk cId="861288538" sldId="261"/>
            <ac:spMk id="3" creationId="{00000000-0000-0000-0000-000000000000}"/>
          </ac:spMkLst>
        </pc:spChg>
      </pc:sldChg>
      <pc:sldChg chg="delSp modSp mod">
        <pc:chgData name="Schroeder, Julia" userId="22ffd91a-9b88-4279-86a5-c9a7a460afb6" providerId="ADAL" clId="{80AD2AC1-A9DD-4A43-99F4-EBF55BA3B99D}" dt="2020-10-22T15:45:29.113" v="1558" actId="20577"/>
        <pc:sldMkLst>
          <pc:docMk/>
          <pc:sldMk cId="1546501436" sldId="268"/>
        </pc:sldMkLst>
        <pc:spChg chg="mod">
          <ac:chgData name="Schroeder, Julia" userId="22ffd91a-9b88-4279-86a5-c9a7a460afb6" providerId="ADAL" clId="{80AD2AC1-A9DD-4A43-99F4-EBF55BA3B99D}" dt="2020-10-22T15:45:29.113" v="1558" actId="20577"/>
          <ac:spMkLst>
            <pc:docMk/>
            <pc:sldMk cId="1546501436" sldId="268"/>
            <ac:spMk id="5" creationId="{00000000-0000-0000-0000-000000000000}"/>
          </ac:spMkLst>
        </pc:spChg>
        <pc:spChg chg="del">
          <ac:chgData name="Schroeder, Julia" userId="22ffd91a-9b88-4279-86a5-c9a7a460afb6" providerId="ADAL" clId="{80AD2AC1-A9DD-4A43-99F4-EBF55BA3B99D}" dt="2020-10-22T15:25:05.246" v="1274" actId="478"/>
          <ac:spMkLst>
            <pc:docMk/>
            <pc:sldMk cId="1546501436" sldId="268"/>
            <ac:spMk id="11" creationId="{F5C7706D-A7B6-DD41-A2FF-2C9FFF67C677}"/>
          </ac:spMkLst>
        </pc:spChg>
        <pc:spChg chg="del">
          <ac:chgData name="Schroeder, Julia" userId="22ffd91a-9b88-4279-86a5-c9a7a460afb6" providerId="ADAL" clId="{80AD2AC1-A9DD-4A43-99F4-EBF55BA3B99D}" dt="2020-10-22T15:25:03.028" v="1273" actId="478"/>
          <ac:spMkLst>
            <pc:docMk/>
            <pc:sldMk cId="1546501436" sldId="268"/>
            <ac:spMk id="12" creationId="{405483D3-A376-A143-91E3-35E19C375AEE}"/>
          </ac:spMkLst>
        </pc:spChg>
        <pc:spChg chg="del">
          <ac:chgData name="Schroeder, Julia" userId="22ffd91a-9b88-4279-86a5-c9a7a460afb6" providerId="ADAL" clId="{80AD2AC1-A9DD-4A43-99F4-EBF55BA3B99D}" dt="2020-10-22T15:25:07.977" v="1275" actId="478"/>
          <ac:spMkLst>
            <pc:docMk/>
            <pc:sldMk cId="1546501436" sldId="268"/>
            <ac:spMk id="13" creationId="{3CC25C80-1A0B-AC48-8EEF-B624D265BF9A}"/>
          </ac:spMkLst>
        </pc:spChg>
        <pc:graphicFrameChg chg="modGraphic">
          <ac:chgData name="Schroeder, Julia" userId="22ffd91a-9b88-4279-86a5-c9a7a460afb6" providerId="ADAL" clId="{80AD2AC1-A9DD-4A43-99F4-EBF55BA3B99D}" dt="2020-10-22T15:45:10.145" v="1536" actId="20577"/>
          <ac:graphicFrameMkLst>
            <pc:docMk/>
            <pc:sldMk cId="1546501436" sldId="268"/>
            <ac:graphicFrameMk id="3" creationId="{00000000-0000-0000-0000-000000000000}"/>
          </ac:graphicFrameMkLst>
        </pc:graphicFrameChg>
      </pc:sldChg>
      <pc:sldChg chg="del">
        <pc:chgData name="Schroeder, Julia" userId="22ffd91a-9b88-4279-86a5-c9a7a460afb6" providerId="ADAL" clId="{80AD2AC1-A9DD-4A43-99F4-EBF55BA3B99D}" dt="2020-10-22T15:45:37.990" v="1560" actId="2696"/>
        <pc:sldMkLst>
          <pc:docMk/>
          <pc:sldMk cId="540457998" sldId="270"/>
        </pc:sldMkLst>
      </pc:sldChg>
      <pc:sldChg chg="del">
        <pc:chgData name="Schroeder, Julia" userId="22ffd91a-9b88-4279-86a5-c9a7a460afb6" providerId="ADAL" clId="{80AD2AC1-A9DD-4A43-99F4-EBF55BA3B99D}" dt="2020-10-22T15:45:38.130" v="1561" actId="2696"/>
        <pc:sldMkLst>
          <pc:docMk/>
          <pc:sldMk cId="1769229223" sldId="271"/>
        </pc:sldMkLst>
      </pc:sldChg>
      <pc:sldChg chg="del">
        <pc:chgData name="Schroeder, Julia" userId="22ffd91a-9b88-4279-86a5-c9a7a460afb6" providerId="ADAL" clId="{80AD2AC1-A9DD-4A43-99F4-EBF55BA3B99D}" dt="2020-10-22T15:49:14.209" v="1653" actId="2696"/>
        <pc:sldMkLst>
          <pc:docMk/>
          <pc:sldMk cId="175628280" sldId="274"/>
        </pc:sldMkLst>
      </pc:sldChg>
      <pc:sldChg chg="del">
        <pc:chgData name="Schroeder, Julia" userId="22ffd91a-9b88-4279-86a5-c9a7a460afb6" providerId="ADAL" clId="{80AD2AC1-A9DD-4A43-99F4-EBF55BA3B99D}" dt="2020-10-22T15:49:06.560" v="1651" actId="2696"/>
        <pc:sldMkLst>
          <pc:docMk/>
          <pc:sldMk cId="1141970982" sldId="275"/>
        </pc:sldMkLst>
      </pc:sldChg>
      <pc:sldChg chg="addSp delSp modSp mod">
        <pc:chgData name="Schroeder, Julia" userId="22ffd91a-9b88-4279-86a5-c9a7a460afb6" providerId="ADAL" clId="{80AD2AC1-A9DD-4A43-99F4-EBF55BA3B99D}" dt="2020-10-23T10:01:55.449" v="5359" actId="478"/>
        <pc:sldMkLst>
          <pc:docMk/>
          <pc:sldMk cId="807813859" sldId="279"/>
        </pc:sldMkLst>
        <pc:spChg chg="mod">
          <ac:chgData name="Schroeder, Julia" userId="22ffd91a-9b88-4279-86a5-c9a7a460afb6" providerId="ADAL" clId="{80AD2AC1-A9DD-4A43-99F4-EBF55BA3B99D}" dt="2020-10-23T10:01:54.645" v="5358" actId="1076"/>
          <ac:spMkLst>
            <pc:docMk/>
            <pc:sldMk cId="807813859" sldId="279"/>
            <ac:spMk id="2" creationId="{00000000-0000-0000-0000-000000000000}"/>
          </ac:spMkLst>
        </pc:spChg>
        <pc:spChg chg="add del">
          <ac:chgData name="Schroeder, Julia" userId="22ffd91a-9b88-4279-86a5-c9a7a460afb6" providerId="ADAL" clId="{80AD2AC1-A9DD-4A43-99F4-EBF55BA3B99D}" dt="2020-10-23T10:01:55.449" v="5359" actId="478"/>
          <ac:spMkLst>
            <pc:docMk/>
            <pc:sldMk cId="807813859" sldId="279"/>
            <ac:spMk id="3" creationId="{00000000-0000-0000-0000-000000000000}"/>
          </ac:spMkLst>
        </pc:spChg>
        <pc:spChg chg="add del mod">
          <ac:chgData name="Schroeder, Julia" userId="22ffd91a-9b88-4279-86a5-c9a7a460afb6" providerId="ADAL" clId="{80AD2AC1-A9DD-4A43-99F4-EBF55BA3B99D}" dt="2020-10-23T10:01:55.449" v="5359" actId="478"/>
          <ac:spMkLst>
            <pc:docMk/>
            <pc:sldMk cId="807813859" sldId="279"/>
            <ac:spMk id="5" creationId="{144CF644-DF0E-3341-A832-5EE76650E64D}"/>
          </ac:spMkLst>
        </pc:spChg>
        <pc:picChg chg="mod">
          <ac:chgData name="Schroeder, Julia" userId="22ffd91a-9b88-4279-86a5-c9a7a460afb6" providerId="ADAL" clId="{80AD2AC1-A9DD-4A43-99F4-EBF55BA3B99D}" dt="2020-10-23T10:01:54.645" v="5358" actId="1076"/>
          <ac:picMkLst>
            <pc:docMk/>
            <pc:sldMk cId="807813859" sldId="279"/>
            <ac:picMk id="6" creationId="{00000000-0000-0000-0000-000000000000}"/>
          </ac:picMkLst>
        </pc:picChg>
        <pc:picChg chg="mod">
          <ac:chgData name="Schroeder, Julia" userId="22ffd91a-9b88-4279-86a5-c9a7a460afb6" providerId="ADAL" clId="{80AD2AC1-A9DD-4A43-99F4-EBF55BA3B99D}" dt="2020-10-23T10:01:54.645" v="5358" actId="1076"/>
          <ac:picMkLst>
            <pc:docMk/>
            <pc:sldMk cId="807813859" sldId="279"/>
            <ac:picMk id="7" creationId="{00000000-0000-0000-0000-000000000000}"/>
          </ac:picMkLst>
        </pc:picChg>
      </pc:sldChg>
      <pc:sldChg chg="modSp mod modAnim">
        <pc:chgData name="Schroeder, Julia" userId="22ffd91a-9b88-4279-86a5-c9a7a460afb6" providerId="ADAL" clId="{80AD2AC1-A9DD-4A43-99F4-EBF55BA3B99D}" dt="2020-10-22T13:48:08.408" v="229"/>
        <pc:sldMkLst>
          <pc:docMk/>
          <pc:sldMk cId="1449163513" sldId="281"/>
        </pc:sldMkLst>
        <pc:spChg chg="mod">
          <ac:chgData name="Schroeder, Julia" userId="22ffd91a-9b88-4279-86a5-c9a7a460afb6" providerId="ADAL" clId="{80AD2AC1-A9DD-4A43-99F4-EBF55BA3B99D}" dt="2020-10-22T13:48:04.255" v="228" actId="113"/>
          <ac:spMkLst>
            <pc:docMk/>
            <pc:sldMk cId="1449163513" sldId="281"/>
            <ac:spMk id="5" creationId="{00000000-0000-0000-0000-000000000000}"/>
          </ac:spMkLst>
        </pc:spChg>
      </pc:sldChg>
      <pc:sldChg chg="del">
        <pc:chgData name="Schroeder, Julia" userId="22ffd91a-9b88-4279-86a5-c9a7a460afb6" providerId="ADAL" clId="{80AD2AC1-A9DD-4A43-99F4-EBF55BA3B99D}" dt="2020-10-22T15:45:35.734" v="1559" actId="2696"/>
        <pc:sldMkLst>
          <pc:docMk/>
          <pc:sldMk cId="203296297" sldId="311"/>
        </pc:sldMkLst>
      </pc:sldChg>
      <pc:sldChg chg="modSp mod modClrScheme modAnim chgLayout">
        <pc:chgData name="Schroeder, Julia" userId="22ffd91a-9b88-4279-86a5-c9a7a460afb6" providerId="ADAL" clId="{80AD2AC1-A9DD-4A43-99F4-EBF55BA3B99D}" dt="2020-10-23T08:01:33.300" v="3050"/>
        <pc:sldMkLst>
          <pc:docMk/>
          <pc:sldMk cId="104614089" sldId="312"/>
        </pc:sldMkLst>
        <pc:spChg chg="mod ord">
          <ac:chgData name="Schroeder, Julia" userId="22ffd91a-9b88-4279-86a5-c9a7a460afb6" providerId="ADAL" clId="{80AD2AC1-A9DD-4A43-99F4-EBF55BA3B99D}" dt="2020-10-23T08:00:47.589" v="3043" actId="1076"/>
          <ac:spMkLst>
            <pc:docMk/>
            <pc:sldMk cId="104614089" sldId="312"/>
            <ac:spMk id="2" creationId="{00000000-0000-0000-0000-000000000000}"/>
          </ac:spMkLst>
        </pc:spChg>
        <pc:spChg chg="mod ord">
          <ac:chgData name="Schroeder, Julia" userId="22ffd91a-9b88-4279-86a5-c9a7a460afb6" providerId="ADAL" clId="{80AD2AC1-A9DD-4A43-99F4-EBF55BA3B99D}" dt="2020-10-23T08:00:52.166" v="3044" actId="1076"/>
          <ac:spMkLst>
            <pc:docMk/>
            <pc:sldMk cId="104614089" sldId="312"/>
            <ac:spMk id="3" creationId="{00000000-0000-0000-0000-000000000000}"/>
          </ac:spMkLst>
        </pc:spChg>
        <pc:spChg chg="mod">
          <ac:chgData name="Schroeder, Julia" userId="22ffd91a-9b88-4279-86a5-c9a7a460afb6" providerId="ADAL" clId="{80AD2AC1-A9DD-4A43-99F4-EBF55BA3B99D}" dt="2020-10-23T08:01:19.163" v="3047"/>
          <ac:spMkLst>
            <pc:docMk/>
            <pc:sldMk cId="104614089" sldId="312"/>
            <ac:spMk id="4" creationId="{00000000-0000-0000-0000-000000000000}"/>
          </ac:spMkLst>
        </pc:spChg>
        <pc:spChg chg="mod">
          <ac:chgData name="Schroeder, Julia" userId="22ffd91a-9b88-4279-86a5-c9a7a460afb6" providerId="ADAL" clId="{80AD2AC1-A9DD-4A43-99F4-EBF55BA3B99D}" dt="2020-10-23T08:00:41.086" v="3042" actId="1076"/>
          <ac:spMkLst>
            <pc:docMk/>
            <pc:sldMk cId="104614089" sldId="312"/>
            <ac:spMk id="5" creationId="{00000000-0000-0000-0000-000000000000}"/>
          </ac:spMkLst>
        </pc:spChg>
      </pc:sldChg>
      <pc:sldChg chg="del">
        <pc:chgData name="Schroeder, Julia" userId="22ffd91a-9b88-4279-86a5-c9a7a460afb6" providerId="ADAL" clId="{80AD2AC1-A9DD-4A43-99F4-EBF55BA3B99D}" dt="2020-10-22T15:49:04.018" v="1650" actId="2696"/>
        <pc:sldMkLst>
          <pc:docMk/>
          <pc:sldMk cId="179113257" sldId="313"/>
        </pc:sldMkLst>
      </pc:sldChg>
      <pc:sldChg chg="del">
        <pc:chgData name="Schroeder, Julia" userId="22ffd91a-9b88-4279-86a5-c9a7a460afb6" providerId="ADAL" clId="{80AD2AC1-A9DD-4A43-99F4-EBF55BA3B99D}" dt="2020-10-22T15:49:09.071" v="1652" actId="2696"/>
        <pc:sldMkLst>
          <pc:docMk/>
          <pc:sldMk cId="186237696" sldId="314"/>
        </pc:sldMkLst>
      </pc:sldChg>
      <pc:sldChg chg="modSp mod">
        <pc:chgData name="Schroeder, Julia" userId="22ffd91a-9b88-4279-86a5-c9a7a460afb6" providerId="ADAL" clId="{80AD2AC1-A9DD-4A43-99F4-EBF55BA3B99D}" dt="2020-10-23T09:41:39.023" v="4670" actId="20577"/>
        <pc:sldMkLst>
          <pc:docMk/>
          <pc:sldMk cId="4066298587" sldId="315"/>
        </pc:sldMkLst>
        <pc:spChg chg="mod">
          <ac:chgData name="Schroeder, Julia" userId="22ffd91a-9b88-4279-86a5-c9a7a460afb6" providerId="ADAL" clId="{80AD2AC1-A9DD-4A43-99F4-EBF55BA3B99D}" dt="2020-10-23T09:41:39.023" v="4670" actId="20577"/>
          <ac:spMkLst>
            <pc:docMk/>
            <pc:sldMk cId="4066298587" sldId="315"/>
            <ac:spMk id="3" creationId="{00000000-0000-0000-0000-000000000000}"/>
          </ac:spMkLst>
        </pc:spChg>
      </pc:sldChg>
      <pc:sldChg chg="addSp delSp modSp new mod ord chgLayout">
        <pc:chgData name="Schroeder, Julia" userId="22ffd91a-9b88-4279-86a5-c9a7a460afb6" providerId="ADAL" clId="{80AD2AC1-A9DD-4A43-99F4-EBF55BA3B99D}" dt="2020-10-22T15:41:10.316" v="1437" actId="20578"/>
        <pc:sldMkLst>
          <pc:docMk/>
          <pc:sldMk cId="294108310" sldId="316"/>
        </pc:sldMkLst>
        <pc:spChg chg="mod ord">
          <ac:chgData name="Schroeder, Julia" userId="22ffd91a-9b88-4279-86a5-c9a7a460afb6" providerId="ADAL" clId="{80AD2AC1-A9DD-4A43-99F4-EBF55BA3B99D}" dt="2020-10-22T14:20:11.447" v="347" actId="700"/>
          <ac:spMkLst>
            <pc:docMk/>
            <pc:sldMk cId="294108310" sldId="316"/>
            <ac:spMk id="2" creationId="{35DBDD1D-AD57-DB43-94E8-52EC589566B9}"/>
          </ac:spMkLst>
        </pc:spChg>
        <pc:spChg chg="del">
          <ac:chgData name="Schroeder, Julia" userId="22ffd91a-9b88-4279-86a5-c9a7a460afb6" providerId="ADAL" clId="{80AD2AC1-A9DD-4A43-99F4-EBF55BA3B99D}" dt="2020-10-22T13:48:36.069" v="293" actId="478"/>
          <ac:spMkLst>
            <pc:docMk/>
            <pc:sldMk cId="294108310" sldId="316"/>
            <ac:spMk id="3" creationId="{53532BA1-CBCA-824D-9415-08BD195D6BAE}"/>
          </ac:spMkLst>
        </pc:spChg>
        <pc:spChg chg="add mod ord">
          <ac:chgData name="Schroeder, Julia" userId="22ffd91a-9b88-4279-86a5-c9a7a460afb6" providerId="ADAL" clId="{80AD2AC1-A9DD-4A43-99F4-EBF55BA3B99D}" dt="2020-10-22T14:20:38.442" v="446" actId="20577"/>
          <ac:spMkLst>
            <pc:docMk/>
            <pc:sldMk cId="294108310" sldId="316"/>
            <ac:spMk id="6" creationId="{29F92F06-F47E-0647-89D0-2BA5E86DC189}"/>
          </ac:spMkLst>
        </pc:spChg>
        <pc:picChg chg="add del mod">
          <ac:chgData name="Schroeder, Julia" userId="22ffd91a-9b88-4279-86a5-c9a7a460afb6" providerId="ADAL" clId="{80AD2AC1-A9DD-4A43-99F4-EBF55BA3B99D}" dt="2020-10-22T14:19:59.779" v="344" actId="478"/>
          <ac:picMkLst>
            <pc:docMk/>
            <pc:sldMk cId="294108310" sldId="316"/>
            <ac:picMk id="5" creationId="{3A442057-4D2C-F748-97C9-53DF2EC519CD}"/>
          </ac:picMkLst>
        </pc:picChg>
      </pc:sldChg>
      <pc:sldChg chg="addSp delSp modSp new mod modAnim">
        <pc:chgData name="Schroeder, Julia" userId="22ffd91a-9b88-4279-86a5-c9a7a460afb6" providerId="ADAL" clId="{80AD2AC1-A9DD-4A43-99F4-EBF55BA3B99D}" dt="2020-10-22T14:47:36.458" v="624"/>
        <pc:sldMkLst>
          <pc:docMk/>
          <pc:sldMk cId="2551627068" sldId="317"/>
        </pc:sldMkLst>
        <pc:spChg chg="mod">
          <ac:chgData name="Schroeder, Julia" userId="22ffd91a-9b88-4279-86a5-c9a7a460afb6" providerId="ADAL" clId="{80AD2AC1-A9DD-4A43-99F4-EBF55BA3B99D}" dt="2020-10-22T14:25:21.174" v="556" actId="20577"/>
          <ac:spMkLst>
            <pc:docMk/>
            <pc:sldMk cId="2551627068" sldId="317"/>
            <ac:spMk id="2" creationId="{FB833D06-5BFF-EF44-B714-4711CF617AD0}"/>
          </ac:spMkLst>
        </pc:spChg>
        <pc:spChg chg="del mod">
          <ac:chgData name="Schroeder, Julia" userId="22ffd91a-9b88-4279-86a5-c9a7a460afb6" providerId="ADAL" clId="{80AD2AC1-A9DD-4A43-99F4-EBF55BA3B99D}" dt="2020-10-22T13:50:56.918" v="329" actId="478"/>
          <ac:spMkLst>
            <pc:docMk/>
            <pc:sldMk cId="2551627068" sldId="317"/>
            <ac:spMk id="3" creationId="{5DD4EE14-5A16-9440-AD90-49B4C78AFD92}"/>
          </ac:spMkLst>
        </pc:spChg>
        <pc:picChg chg="add del mod">
          <ac:chgData name="Schroeder, Julia" userId="22ffd91a-9b88-4279-86a5-c9a7a460afb6" providerId="ADAL" clId="{80AD2AC1-A9DD-4A43-99F4-EBF55BA3B99D}" dt="2020-10-22T14:19:57.691" v="343" actId="478"/>
          <ac:picMkLst>
            <pc:docMk/>
            <pc:sldMk cId="2551627068" sldId="317"/>
            <ac:picMk id="5" creationId="{0E490E9B-0D3E-7B45-95D6-A574A19F9755}"/>
          </ac:picMkLst>
        </pc:picChg>
        <pc:picChg chg="add del mod">
          <ac:chgData name="Schroeder, Julia" userId="22ffd91a-9b88-4279-86a5-c9a7a460afb6" providerId="ADAL" clId="{80AD2AC1-A9DD-4A43-99F4-EBF55BA3B99D}" dt="2020-10-22T14:44:46.353" v="611" actId="478"/>
          <ac:picMkLst>
            <pc:docMk/>
            <pc:sldMk cId="2551627068" sldId="317"/>
            <ac:picMk id="7" creationId="{92BC0935-D7EF-5641-B593-4A3752ACDAEB}"/>
          </ac:picMkLst>
        </pc:picChg>
        <pc:picChg chg="add mod">
          <ac:chgData name="Schroeder, Julia" userId="22ffd91a-9b88-4279-86a5-c9a7a460afb6" providerId="ADAL" clId="{80AD2AC1-A9DD-4A43-99F4-EBF55BA3B99D}" dt="2020-10-22T14:47:04.663" v="619" actId="14100"/>
          <ac:picMkLst>
            <pc:docMk/>
            <pc:sldMk cId="2551627068" sldId="317"/>
            <ac:picMk id="11" creationId="{E4DD2187-4D29-2144-9DF8-6191462E2DAD}"/>
          </ac:picMkLst>
        </pc:picChg>
        <pc:cxnChg chg="add mod">
          <ac:chgData name="Schroeder, Julia" userId="22ffd91a-9b88-4279-86a5-c9a7a460afb6" providerId="ADAL" clId="{80AD2AC1-A9DD-4A43-99F4-EBF55BA3B99D}" dt="2020-10-22T14:47:21.315" v="623" actId="14100"/>
          <ac:cxnSpMkLst>
            <pc:docMk/>
            <pc:sldMk cId="2551627068" sldId="317"/>
            <ac:cxnSpMk id="9" creationId="{019ADE61-A73E-9346-AF9E-815934BE510A}"/>
          </ac:cxnSpMkLst>
        </pc:cxnChg>
      </pc:sldChg>
      <pc:sldChg chg="addSp delSp modSp new mod ord modClrScheme modAnim chgLayout">
        <pc:chgData name="Schroeder, Julia" userId="22ffd91a-9b88-4279-86a5-c9a7a460afb6" providerId="ADAL" clId="{80AD2AC1-A9DD-4A43-99F4-EBF55BA3B99D}" dt="2020-10-22T15:44:34.340" v="1494" actId="20577"/>
        <pc:sldMkLst>
          <pc:docMk/>
          <pc:sldMk cId="3601353956" sldId="318"/>
        </pc:sldMkLst>
        <pc:spChg chg="del">
          <ac:chgData name="Schroeder, Julia" userId="22ffd91a-9b88-4279-86a5-c9a7a460afb6" providerId="ADAL" clId="{80AD2AC1-A9DD-4A43-99F4-EBF55BA3B99D}" dt="2020-10-22T13:51:50.437" v="336" actId="478"/>
          <ac:spMkLst>
            <pc:docMk/>
            <pc:sldMk cId="3601353956" sldId="318"/>
            <ac:spMk id="2" creationId="{2D9A04D3-E9AD-8F4D-A9A2-FF9D326207E8}"/>
          </ac:spMkLst>
        </pc:spChg>
        <pc:spChg chg="del">
          <ac:chgData name="Schroeder, Julia" userId="22ffd91a-9b88-4279-86a5-c9a7a460afb6" providerId="ADAL" clId="{80AD2AC1-A9DD-4A43-99F4-EBF55BA3B99D}" dt="2020-10-22T13:51:51.822" v="337" actId="478"/>
          <ac:spMkLst>
            <pc:docMk/>
            <pc:sldMk cId="3601353956" sldId="318"/>
            <ac:spMk id="3" creationId="{35E7F631-216D-5D45-AF05-2BD353A22A5E}"/>
          </ac:spMkLst>
        </pc:spChg>
        <pc:spChg chg="add mod ord">
          <ac:chgData name="Schroeder, Julia" userId="22ffd91a-9b88-4279-86a5-c9a7a460afb6" providerId="ADAL" clId="{80AD2AC1-A9DD-4A43-99F4-EBF55BA3B99D}" dt="2020-10-22T15:44:34.340" v="1494" actId="20577"/>
          <ac:spMkLst>
            <pc:docMk/>
            <pc:sldMk cId="3601353956" sldId="318"/>
            <ac:spMk id="11" creationId="{86BABEFA-EAE9-6C48-BB22-1D26CCECBECD}"/>
          </ac:spMkLst>
        </pc:spChg>
        <pc:spChg chg="add mod">
          <ac:chgData name="Schroeder, Julia" userId="22ffd91a-9b88-4279-86a5-c9a7a460afb6" providerId="ADAL" clId="{80AD2AC1-A9DD-4A43-99F4-EBF55BA3B99D}" dt="2020-10-22T15:11:02.102" v="791" actId="20577"/>
          <ac:spMkLst>
            <pc:docMk/>
            <pc:sldMk cId="3601353956" sldId="318"/>
            <ac:spMk id="12" creationId="{09DD4675-3153-174E-92BC-2738C47C9682}"/>
          </ac:spMkLst>
        </pc:spChg>
        <pc:picChg chg="add del mod">
          <ac:chgData name="Schroeder, Julia" userId="22ffd91a-9b88-4279-86a5-c9a7a460afb6" providerId="ADAL" clId="{80AD2AC1-A9DD-4A43-99F4-EBF55BA3B99D}" dt="2020-10-22T14:19:51.391" v="342" actId="478"/>
          <ac:picMkLst>
            <pc:docMk/>
            <pc:sldMk cId="3601353956" sldId="318"/>
            <ac:picMk id="5" creationId="{F68762C5-6BD7-DC43-82F3-9C8F59901DFC}"/>
          </ac:picMkLst>
        </pc:picChg>
        <pc:picChg chg="add mod">
          <ac:chgData name="Schroeder, Julia" userId="22ffd91a-9b88-4279-86a5-c9a7a460afb6" providerId="ADAL" clId="{80AD2AC1-A9DD-4A43-99F4-EBF55BA3B99D}" dt="2020-10-22T14:48:21.897" v="630" actId="1076"/>
          <ac:picMkLst>
            <pc:docMk/>
            <pc:sldMk cId="3601353956" sldId="318"/>
            <ac:picMk id="7" creationId="{B7214A40-6901-E54D-A2DC-6D30AA809F5C}"/>
          </ac:picMkLst>
        </pc:picChg>
        <pc:cxnChg chg="add mod">
          <ac:chgData name="Schroeder, Julia" userId="22ffd91a-9b88-4279-86a5-c9a7a460afb6" providerId="ADAL" clId="{80AD2AC1-A9DD-4A43-99F4-EBF55BA3B99D}" dt="2020-10-22T14:48:21.897" v="630" actId="1076"/>
          <ac:cxnSpMkLst>
            <pc:docMk/>
            <pc:sldMk cId="3601353956" sldId="318"/>
            <ac:cxnSpMk id="8" creationId="{B3318A81-2BE4-C849-8D5D-AAE8A222011C}"/>
          </ac:cxnSpMkLst>
        </pc:cxnChg>
      </pc:sldChg>
      <pc:sldChg chg="addSp delSp modSp new mod">
        <pc:chgData name="Schroeder, Julia" userId="22ffd91a-9b88-4279-86a5-c9a7a460afb6" providerId="ADAL" clId="{80AD2AC1-A9DD-4A43-99F4-EBF55BA3B99D}" dt="2020-10-22T15:15:28.340" v="922" actId="20577"/>
        <pc:sldMkLst>
          <pc:docMk/>
          <pc:sldMk cId="3959285245" sldId="319"/>
        </pc:sldMkLst>
        <pc:spChg chg="mod">
          <ac:chgData name="Schroeder, Julia" userId="22ffd91a-9b88-4279-86a5-c9a7a460afb6" providerId="ADAL" clId="{80AD2AC1-A9DD-4A43-99F4-EBF55BA3B99D}" dt="2020-10-22T15:15:28.340" v="922" actId="20577"/>
          <ac:spMkLst>
            <pc:docMk/>
            <pc:sldMk cId="3959285245" sldId="319"/>
            <ac:spMk id="2" creationId="{CC3DFE92-615F-AA4B-B820-D2C37B3E8F0B}"/>
          </ac:spMkLst>
        </pc:spChg>
        <pc:spChg chg="del">
          <ac:chgData name="Schroeder, Julia" userId="22ffd91a-9b88-4279-86a5-c9a7a460afb6" providerId="ADAL" clId="{80AD2AC1-A9DD-4A43-99F4-EBF55BA3B99D}" dt="2020-10-22T14:32:45.051" v="596" actId="478"/>
          <ac:spMkLst>
            <pc:docMk/>
            <pc:sldMk cId="3959285245" sldId="319"/>
            <ac:spMk id="3" creationId="{46A17B21-FC8B-564B-AA95-919D786EFC4C}"/>
          </ac:spMkLst>
        </pc:spChg>
        <pc:picChg chg="add del mod">
          <ac:chgData name="Schroeder, Julia" userId="22ffd91a-9b88-4279-86a5-c9a7a460afb6" providerId="ADAL" clId="{80AD2AC1-A9DD-4A43-99F4-EBF55BA3B99D}" dt="2020-10-22T14:44:28.620" v="604" actId="478"/>
          <ac:picMkLst>
            <pc:docMk/>
            <pc:sldMk cId="3959285245" sldId="319"/>
            <ac:picMk id="5" creationId="{7788B949-8977-464E-8610-1B31FF679883}"/>
          </ac:picMkLst>
        </pc:picChg>
        <pc:picChg chg="add mod">
          <ac:chgData name="Schroeder, Julia" userId="22ffd91a-9b88-4279-86a5-c9a7a460afb6" providerId="ADAL" clId="{80AD2AC1-A9DD-4A43-99F4-EBF55BA3B99D}" dt="2020-10-22T14:44:38.044" v="609" actId="1076"/>
          <ac:picMkLst>
            <pc:docMk/>
            <pc:sldMk cId="3959285245" sldId="319"/>
            <ac:picMk id="7" creationId="{70E3CF49-48A5-D548-82ED-53345936C328}"/>
          </ac:picMkLst>
        </pc:picChg>
      </pc:sldChg>
      <pc:sldChg chg="addSp modSp add mod ord modAnim">
        <pc:chgData name="Schroeder, Julia" userId="22ffd91a-9b88-4279-86a5-c9a7a460afb6" providerId="ADAL" clId="{80AD2AC1-A9DD-4A43-99F4-EBF55BA3B99D}" dt="2020-10-22T15:44:41.341" v="1496" actId="20577"/>
        <pc:sldMkLst>
          <pc:docMk/>
          <pc:sldMk cId="2776949560" sldId="320"/>
        </pc:sldMkLst>
        <pc:spChg chg="mod">
          <ac:chgData name="Schroeder, Julia" userId="22ffd91a-9b88-4279-86a5-c9a7a460afb6" providerId="ADAL" clId="{80AD2AC1-A9DD-4A43-99F4-EBF55BA3B99D}" dt="2020-10-22T15:44:41.341" v="1496" actId="20577"/>
          <ac:spMkLst>
            <pc:docMk/>
            <pc:sldMk cId="2776949560" sldId="320"/>
            <ac:spMk id="2" creationId="{CC3DFE92-615F-AA4B-B820-D2C37B3E8F0B}"/>
          </ac:spMkLst>
        </pc:spChg>
        <pc:picChg chg="mod">
          <ac:chgData name="Schroeder, Julia" userId="22ffd91a-9b88-4279-86a5-c9a7a460afb6" providerId="ADAL" clId="{80AD2AC1-A9DD-4A43-99F4-EBF55BA3B99D}" dt="2020-10-22T15:15:03.438" v="901" actId="167"/>
          <ac:picMkLst>
            <pc:docMk/>
            <pc:sldMk cId="2776949560" sldId="320"/>
            <ac:picMk id="7" creationId="{70E3CF49-48A5-D548-82ED-53345936C328}"/>
          </ac:picMkLst>
        </pc:picChg>
        <pc:cxnChg chg="add mod">
          <ac:chgData name="Schroeder, Julia" userId="22ffd91a-9b88-4279-86a5-c9a7a460afb6" providerId="ADAL" clId="{80AD2AC1-A9DD-4A43-99F4-EBF55BA3B99D}" dt="2020-10-22T15:11:47.827" v="827" actId="14100"/>
          <ac:cxnSpMkLst>
            <pc:docMk/>
            <pc:sldMk cId="2776949560" sldId="320"/>
            <ac:cxnSpMk id="4" creationId="{2D2B45F9-7C13-D64D-BB82-AE2E5F14EBAC}"/>
          </ac:cxnSpMkLst>
        </pc:cxnChg>
        <pc:cxnChg chg="add mod">
          <ac:chgData name="Schroeder, Julia" userId="22ffd91a-9b88-4279-86a5-c9a7a460afb6" providerId="ADAL" clId="{80AD2AC1-A9DD-4A43-99F4-EBF55BA3B99D}" dt="2020-10-22T15:11:59.007" v="831" actId="692"/>
          <ac:cxnSpMkLst>
            <pc:docMk/>
            <pc:sldMk cId="2776949560" sldId="320"/>
            <ac:cxnSpMk id="6" creationId="{4E2CA4AE-61EA-B240-8A0F-AE0A61FC1A63}"/>
          </ac:cxnSpMkLst>
        </pc:cxnChg>
        <pc:cxnChg chg="add mod">
          <ac:chgData name="Schroeder, Julia" userId="22ffd91a-9b88-4279-86a5-c9a7a460afb6" providerId="ADAL" clId="{80AD2AC1-A9DD-4A43-99F4-EBF55BA3B99D}" dt="2020-10-22T15:12:11.843" v="836" actId="692"/>
          <ac:cxnSpMkLst>
            <pc:docMk/>
            <pc:sldMk cId="2776949560" sldId="320"/>
            <ac:cxnSpMk id="8" creationId="{BCA13E67-1E58-994E-A30A-D9E989426E62}"/>
          </ac:cxnSpMkLst>
        </pc:cxnChg>
      </pc:sldChg>
      <pc:sldChg chg="addSp delSp modSp new mod">
        <pc:chgData name="Schroeder, Julia" userId="22ffd91a-9b88-4279-86a5-c9a7a460afb6" providerId="ADAL" clId="{80AD2AC1-A9DD-4A43-99F4-EBF55BA3B99D}" dt="2020-10-22T15:21:33.868" v="1182" actId="20577"/>
        <pc:sldMkLst>
          <pc:docMk/>
          <pc:sldMk cId="1762183112" sldId="321"/>
        </pc:sldMkLst>
        <pc:spChg chg="mod">
          <ac:chgData name="Schroeder, Julia" userId="22ffd91a-9b88-4279-86a5-c9a7a460afb6" providerId="ADAL" clId="{80AD2AC1-A9DD-4A43-99F4-EBF55BA3B99D}" dt="2020-10-22T15:15:40.956" v="931" actId="20577"/>
          <ac:spMkLst>
            <pc:docMk/>
            <pc:sldMk cId="1762183112" sldId="321"/>
            <ac:spMk id="2" creationId="{68A6CE8F-CB80-714D-83F2-28A59718E856}"/>
          </ac:spMkLst>
        </pc:spChg>
        <pc:spChg chg="del">
          <ac:chgData name="Schroeder, Julia" userId="22ffd91a-9b88-4279-86a5-c9a7a460afb6" providerId="ADAL" clId="{80AD2AC1-A9DD-4A43-99F4-EBF55BA3B99D}" dt="2020-10-22T15:15:42.366" v="932" actId="478"/>
          <ac:spMkLst>
            <pc:docMk/>
            <pc:sldMk cId="1762183112" sldId="321"/>
            <ac:spMk id="3" creationId="{E7B57C93-C75E-AA44-8CC9-7CA0BE4B30EF}"/>
          </ac:spMkLst>
        </pc:spChg>
        <pc:spChg chg="add mod">
          <ac:chgData name="Schroeder, Julia" userId="22ffd91a-9b88-4279-86a5-c9a7a460afb6" providerId="ADAL" clId="{80AD2AC1-A9DD-4A43-99F4-EBF55BA3B99D}" dt="2020-10-22T15:19:00.867" v="1091" actId="2085"/>
          <ac:spMkLst>
            <pc:docMk/>
            <pc:sldMk cId="1762183112" sldId="321"/>
            <ac:spMk id="5" creationId="{FF8C37F9-B68D-4B41-ADD5-0489947B9C69}"/>
          </ac:spMkLst>
        </pc:spChg>
        <pc:spChg chg="add mod">
          <ac:chgData name="Schroeder, Julia" userId="22ffd91a-9b88-4279-86a5-c9a7a460afb6" providerId="ADAL" clId="{80AD2AC1-A9DD-4A43-99F4-EBF55BA3B99D}" dt="2020-10-22T15:20:08.116" v="1132" actId="255"/>
          <ac:spMkLst>
            <pc:docMk/>
            <pc:sldMk cId="1762183112" sldId="321"/>
            <ac:spMk id="6" creationId="{4D9FAE60-73BB-C740-A368-CE72B1036DDA}"/>
          </ac:spMkLst>
        </pc:spChg>
        <pc:spChg chg="add mod">
          <ac:chgData name="Schroeder, Julia" userId="22ffd91a-9b88-4279-86a5-c9a7a460afb6" providerId="ADAL" clId="{80AD2AC1-A9DD-4A43-99F4-EBF55BA3B99D}" dt="2020-10-22T15:21:33.868" v="1182" actId="20577"/>
          <ac:spMkLst>
            <pc:docMk/>
            <pc:sldMk cId="1762183112" sldId="321"/>
            <ac:spMk id="7" creationId="{F54D61E4-C676-DB48-B889-667134467BE1}"/>
          </ac:spMkLst>
        </pc:spChg>
        <pc:graphicFrameChg chg="add mod modGraphic">
          <ac:chgData name="Schroeder, Julia" userId="22ffd91a-9b88-4279-86a5-c9a7a460afb6" providerId="ADAL" clId="{80AD2AC1-A9DD-4A43-99F4-EBF55BA3B99D}" dt="2020-10-22T15:18:24.678" v="1087" actId="20577"/>
          <ac:graphicFrameMkLst>
            <pc:docMk/>
            <pc:sldMk cId="1762183112" sldId="321"/>
            <ac:graphicFrameMk id="4" creationId="{FC4B6F92-D6C8-2441-830A-8A109C3B6433}"/>
          </ac:graphicFrameMkLst>
        </pc:graphicFrameChg>
      </pc:sldChg>
      <pc:sldChg chg="addSp modSp add mod">
        <pc:chgData name="Schroeder, Julia" userId="22ffd91a-9b88-4279-86a5-c9a7a460afb6" providerId="ADAL" clId="{80AD2AC1-A9DD-4A43-99F4-EBF55BA3B99D}" dt="2020-10-22T15:40:40.050" v="1433" actId="1076"/>
        <pc:sldMkLst>
          <pc:docMk/>
          <pc:sldMk cId="707946138" sldId="322"/>
        </pc:sldMkLst>
        <pc:spChg chg="mod">
          <ac:chgData name="Schroeder, Julia" userId="22ffd91a-9b88-4279-86a5-c9a7a460afb6" providerId="ADAL" clId="{80AD2AC1-A9DD-4A43-99F4-EBF55BA3B99D}" dt="2020-10-22T15:40:40.050" v="1433" actId="1076"/>
          <ac:spMkLst>
            <pc:docMk/>
            <pc:sldMk cId="707946138" sldId="322"/>
            <ac:spMk id="5" creationId="{FF8C37F9-B68D-4B41-ADD5-0489947B9C69}"/>
          </ac:spMkLst>
        </pc:spChg>
        <pc:spChg chg="add mod">
          <ac:chgData name="Schroeder, Julia" userId="22ffd91a-9b88-4279-86a5-c9a7a460afb6" providerId="ADAL" clId="{80AD2AC1-A9DD-4A43-99F4-EBF55BA3B99D}" dt="2020-10-22T15:21:38.314" v="1183"/>
          <ac:spMkLst>
            <pc:docMk/>
            <pc:sldMk cId="707946138" sldId="322"/>
            <ac:spMk id="7" creationId="{9723F6B0-2409-0B4A-BEE4-004B0F613100}"/>
          </ac:spMkLst>
        </pc:spChg>
        <pc:graphicFrameChg chg="mod">
          <ac:chgData name="Schroeder, Julia" userId="22ffd91a-9b88-4279-86a5-c9a7a460afb6" providerId="ADAL" clId="{80AD2AC1-A9DD-4A43-99F4-EBF55BA3B99D}" dt="2020-10-22T15:40:40.050" v="1433" actId="1076"/>
          <ac:graphicFrameMkLst>
            <pc:docMk/>
            <pc:sldMk cId="707946138" sldId="322"/>
            <ac:graphicFrameMk id="4" creationId="{FC4B6F92-D6C8-2441-830A-8A109C3B6433}"/>
          </ac:graphicFrameMkLst>
        </pc:graphicFrameChg>
      </pc:sldChg>
      <pc:sldChg chg="addSp delSp modSp add mod">
        <pc:chgData name="Schroeder, Julia" userId="22ffd91a-9b88-4279-86a5-c9a7a460afb6" providerId="ADAL" clId="{80AD2AC1-A9DD-4A43-99F4-EBF55BA3B99D}" dt="2020-10-22T15:24:20.014" v="1272" actId="1076"/>
        <pc:sldMkLst>
          <pc:docMk/>
          <pc:sldMk cId="216330184" sldId="323"/>
        </pc:sldMkLst>
        <pc:spChg chg="add del mod">
          <ac:chgData name="Schroeder, Julia" userId="22ffd91a-9b88-4279-86a5-c9a7a460afb6" providerId="ADAL" clId="{80AD2AC1-A9DD-4A43-99F4-EBF55BA3B99D}" dt="2020-10-22T15:24:07.821" v="1270" actId="207"/>
          <ac:spMkLst>
            <pc:docMk/>
            <pc:sldMk cId="216330184" sldId="323"/>
            <ac:spMk id="5" creationId="{FF8C37F9-B68D-4B41-ADD5-0489947B9C69}"/>
          </ac:spMkLst>
        </pc:spChg>
        <pc:spChg chg="add mod">
          <ac:chgData name="Schroeder, Julia" userId="22ffd91a-9b88-4279-86a5-c9a7a460afb6" providerId="ADAL" clId="{80AD2AC1-A9DD-4A43-99F4-EBF55BA3B99D}" dt="2020-10-22T15:20:58.209" v="1158" actId="1076"/>
          <ac:spMkLst>
            <pc:docMk/>
            <pc:sldMk cId="216330184" sldId="323"/>
            <ac:spMk id="7" creationId="{825C87EF-0104-BE43-893D-0DF4E8D7E994}"/>
          </ac:spMkLst>
        </pc:spChg>
        <pc:spChg chg="add mod">
          <ac:chgData name="Schroeder, Julia" userId="22ffd91a-9b88-4279-86a5-c9a7a460afb6" providerId="ADAL" clId="{80AD2AC1-A9DD-4A43-99F4-EBF55BA3B99D}" dt="2020-10-22T15:21:39.735" v="1184"/>
          <ac:spMkLst>
            <pc:docMk/>
            <pc:sldMk cId="216330184" sldId="323"/>
            <ac:spMk id="8" creationId="{A357065C-0887-6D41-B4DB-2D1683268233}"/>
          </ac:spMkLst>
        </pc:spChg>
        <pc:spChg chg="add mod">
          <ac:chgData name="Schroeder, Julia" userId="22ffd91a-9b88-4279-86a5-c9a7a460afb6" providerId="ADAL" clId="{80AD2AC1-A9DD-4A43-99F4-EBF55BA3B99D}" dt="2020-10-22T15:22:58.511" v="1225" actId="20577"/>
          <ac:spMkLst>
            <pc:docMk/>
            <pc:sldMk cId="216330184" sldId="323"/>
            <ac:spMk id="9" creationId="{1AD15C3C-B1F0-464A-BCF5-47D7FE2D6212}"/>
          </ac:spMkLst>
        </pc:spChg>
        <pc:spChg chg="add del mod">
          <ac:chgData name="Schroeder, Julia" userId="22ffd91a-9b88-4279-86a5-c9a7a460afb6" providerId="ADAL" clId="{80AD2AC1-A9DD-4A43-99F4-EBF55BA3B99D}" dt="2020-10-22T15:21:53.480" v="1189"/>
          <ac:spMkLst>
            <pc:docMk/>
            <pc:sldMk cId="216330184" sldId="323"/>
            <ac:spMk id="10" creationId="{F494CD49-DAF9-0B4D-A9F0-41032941488F}"/>
          </ac:spMkLst>
        </pc:spChg>
        <pc:spChg chg="add mod">
          <ac:chgData name="Schroeder, Julia" userId="22ffd91a-9b88-4279-86a5-c9a7a460afb6" providerId="ADAL" clId="{80AD2AC1-A9DD-4A43-99F4-EBF55BA3B99D}" dt="2020-10-22T15:24:20.014" v="1272" actId="1076"/>
          <ac:spMkLst>
            <pc:docMk/>
            <pc:sldMk cId="216330184" sldId="323"/>
            <ac:spMk id="11" creationId="{6423C8D8-E0EA-BC4C-91A4-50FE06A38C90}"/>
          </ac:spMkLst>
        </pc:spChg>
      </pc:sldChg>
      <pc:sldChg chg="addSp delSp modSp new mod modAnim">
        <pc:chgData name="Schroeder, Julia" userId="22ffd91a-9b88-4279-86a5-c9a7a460afb6" providerId="ADAL" clId="{80AD2AC1-A9DD-4A43-99F4-EBF55BA3B99D}" dt="2020-10-22T15:41:23.119" v="1439"/>
        <pc:sldMkLst>
          <pc:docMk/>
          <pc:sldMk cId="736640952" sldId="324"/>
        </pc:sldMkLst>
        <pc:spChg chg="mod">
          <ac:chgData name="Schroeder, Julia" userId="22ffd91a-9b88-4279-86a5-c9a7a460afb6" providerId="ADAL" clId="{80AD2AC1-A9DD-4A43-99F4-EBF55BA3B99D}" dt="2020-10-22T15:32:06.909" v="1370" actId="20577"/>
          <ac:spMkLst>
            <pc:docMk/>
            <pc:sldMk cId="736640952" sldId="324"/>
            <ac:spMk id="2" creationId="{23AA3E3D-12F7-B545-8E71-DE9DA60BC0B4}"/>
          </ac:spMkLst>
        </pc:spChg>
        <pc:spChg chg="del">
          <ac:chgData name="Schroeder, Julia" userId="22ffd91a-9b88-4279-86a5-c9a7a460afb6" providerId="ADAL" clId="{80AD2AC1-A9DD-4A43-99F4-EBF55BA3B99D}" dt="2020-10-22T15:32:11.763" v="1371" actId="478"/>
          <ac:spMkLst>
            <pc:docMk/>
            <pc:sldMk cId="736640952" sldId="324"/>
            <ac:spMk id="3" creationId="{F18D3900-A9C9-B645-88F7-783977CA2086}"/>
          </ac:spMkLst>
        </pc:spChg>
        <pc:spChg chg="add mod">
          <ac:chgData name="Schroeder, Julia" userId="22ffd91a-9b88-4279-86a5-c9a7a460afb6" providerId="ADAL" clId="{80AD2AC1-A9DD-4A43-99F4-EBF55BA3B99D}" dt="2020-10-22T15:40:27.643" v="1432" actId="1076"/>
          <ac:spMkLst>
            <pc:docMk/>
            <pc:sldMk cId="736640952" sldId="324"/>
            <ac:spMk id="4" creationId="{49FED3D5-275C-B947-AFF5-7553E4F94454}"/>
          </ac:spMkLst>
        </pc:spChg>
        <pc:spChg chg="add mod">
          <ac:chgData name="Schroeder, Julia" userId="22ffd91a-9b88-4279-86a5-c9a7a460afb6" providerId="ADAL" clId="{80AD2AC1-A9DD-4A43-99F4-EBF55BA3B99D}" dt="2020-10-22T15:40:47.408" v="1435" actId="1076"/>
          <ac:spMkLst>
            <pc:docMk/>
            <pc:sldMk cId="736640952" sldId="324"/>
            <ac:spMk id="6" creationId="{0556E486-5D21-F240-803C-C1460BA73D93}"/>
          </ac:spMkLst>
        </pc:spChg>
        <pc:graphicFrameChg chg="add mod">
          <ac:chgData name="Schroeder, Julia" userId="22ffd91a-9b88-4279-86a5-c9a7a460afb6" providerId="ADAL" clId="{80AD2AC1-A9DD-4A43-99F4-EBF55BA3B99D}" dt="2020-10-22T15:40:47.408" v="1435" actId="1076"/>
          <ac:graphicFrameMkLst>
            <pc:docMk/>
            <pc:sldMk cId="736640952" sldId="324"/>
            <ac:graphicFrameMk id="5" creationId="{6C02E8A2-34C4-1947-9868-D584CA3B990A}"/>
          </ac:graphicFrameMkLst>
        </pc:graphicFrameChg>
      </pc:sldChg>
      <pc:sldChg chg="addSp delSp modSp new mod ord">
        <pc:chgData name="Schroeder, Julia" userId="22ffd91a-9b88-4279-86a5-c9a7a460afb6" providerId="ADAL" clId="{80AD2AC1-A9DD-4A43-99F4-EBF55BA3B99D}" dt="2020-10-22T15:44:21.860" v="1492" actId="20577"/>
        <pc:sldMkLst>
          <pc:docMk/>
          <pc:sldMk cId="1639610313" sldId="325"/>
        </pc:sldMkLst>
        <pc:spChg chg="mod">
          <ac:chgData name="Schroeder, Julia" userId="22ffd91a-9b88-4279-86a5-c9a7a460afb6" providerId="ADAL" clId="{80AD2AC1-A9DD-4A43-99F4-EBF55BA3B99D}" dt="2020-10-22T15:42:01.793" v="1452" actId="20577"/>
          <ac:spMkLst>
            <pc:docMk/>
            <pc:sldMk cId="1639610313" sldId="325"/>
            <ac:spMk id="2" creationId="{DD2FA7D5-DB46-EC44-B532-DB83843AB71B}"/>
          </ac:spMkLst>
        </pc:spChg>
        <pc:spChg chg="del">
          <ac:chgData name="Schroeder, Julia" userId="22ffd91a-9b88-4279-86a5-c9a7a460afb6" providerId="ADAL" clId="{80AD2AC1-A9DD-4A43-99F4-EBF55BA3B99D}" dt="2020-10-22T15:42:17.654" v="1454" actId="478"/>
          <ac:spMkLst>
            <pc:docMk/>
            <pc:sldMk cId="1639610313" sldId="325"/>
            <ac:spMk id="3" creationId="{5E91D4FC-D5D7-5846-87F3-C789DB35B4D5}"/>
          </ac:spMkLst>
        </pc:spChg>
        <pc:spChg chg="add mod">
          <ac:chgData name="Schroeder, Julia" userId="22ffd91a-9b88-4279-86a5-c9a7a460afb6" providerId="ADAL" clId="{80AD2AC1-A9DD-4A43-99F4-EBF55BA3B99D}" dt="2020-10-22T15:43:26.473" v="1484" actId="1076"/>
          <ac:spMkLst>
            <pc:docMk/>
            <pc:sldMk cId="1639610313" sldId="325"/>
            <ac:spMk id="5" creationId="{B2515A29-71A1-2D40-B034-3D20B4CCB85F}"/>
          </ac:spMkLst>
        </pc:spChg>
        <pc:spChg chg="add mod">
          <ac:chgData name="Schroeder, Julia" userId="22ffd91a-9b88-4279-86a5-c9a7a460afb6" providerId="ADAL" clId="{80AD2AC1-A9DD-4A43-99F4-EBF55BA3B99D}" dt="2020-10-22T15:43:43.234" v="1486"/>
          <ac:spMkLst>
            <pc:docMk/>
            <pc:sldMk cId="1639610313" sldId="325"/>
            <ac:spMk id="7" creationId="{87280F3E-688F-EC4E-809B-72CAFF41682A}"/>
          </ac:spMkLst>
        </pc:spChg>
        <pc:graphicFrameChg chg="add mod modGraphic">
          <ac:chgData name="Schroeder, Julia" userId="22ffd91a-9b88-4279-86a5-c9a7a460afb6" providerId="ADAL" clId="{80AD2AC1-A9DD-4A43-99F4-EBF55BA3B99D}" dt="2020-10-22T15:44:21.860" v="1492" actId="20577"/>
          <ac:graphicFrameMkLst>
            <pc:docMk/>
            <pc:sldMk cId="1639610313" sldId="325"/>
            <ac:graphicFrameMk id="4" creationId="{C198766F-1114-D749-8B5F-3F2224F22C51}"/>
          </ac:graphicFrameMkLst>
        </pc:graphicFrameChg>
        <pc:graphicFrameChg chg="add mod">
          <ac:chgData name="Schroeder, Julia" userId="22ffd91a-9b88-4279-86a5-c9a7a460afb6" providerId="ADAL" clId="{80AD2AC1-A9DD-4A43-99F4-EBF55BA3B99D}" dt="2020-10-22T15:43:43.234" v="1486"/>
          <ac:graphicFrameMkLst>
            <pc:docMk/>
            <pc:sldMk cId="1639610313" sldId="325"/>
            <ac:graphicFrameMk id="6" creationId="{DAC636E3-EE77-094E-B428-79EE5FB6F46E}"/>
          </ac:graphicFrameMkLst>
        </pc:graphicFrameChg>
      </pc:sldChg>
      <pc:sldChg chg="addSp delSp modSp add mod modAnim">
        <pc:chgData name="Schroeder, Julia" userId="22ffd91a-9b88-4279-86a5-c9a7a460afb6" providerId="ADAL" clId="{80AD2AC1-A9DD-4A43-99F4-EBF55BA3B99D}" dt="2020-10-23T07:57:29.144" v="2540"/>
        <pc:sldMkLst>
          <pc:docMk/>
          <pc:sldMk cId="3959984788" sldId="326"/>
        </pc:sldMkLst>
        <pc:spChg chg="del mod">
          <ac:chgData name="Schroeder, Julia" userId="22ffd91a-9b88-4279-86a5-c9a7a460afb6" providerId="ADAL" clId="{80AD2AC1-A9DD-4A43-99F4-EBF55BA3B99D}" dt="2020-10-22T15:46:28.861" v="1568" actId="478"/>
          <ac:spMkLst>
            <pc:docMk/>
            <pc:sldMk cId="3959984788" sldId="326"/>
            <ac:spMk id="5" creationId="{00000000-0000-0000-0000-000000000000}"/>
          </ac:spMkLst>
        </pc:spChg>
        <pc:spChg chg="add del mod">
          <ac:chgData name="Schroeder, Julia" userId="22ffd91a-9b88-4279-86a5-c9a7a460afb6" providerId="ADAL" clId="{80AD2AC1-A9DD-4A43-99F4-EBF55BA3B99D}" dt="2020-10-22T15:46:33.425" v="1569" actId="478"/>
          <ac:spMkLst>
            <pc:docMk/>
            <pc:sldMk cId="3959984788" sldId="326"/>
            <ac:spMk id="7" creationId="{F4DF92D5-358E-AF4E-A94E-71E4E6185E7B}"/>
          </ac:spMkLst>
        </pc:spChg>
        <pc:spChg chg="add mod">
          <ac:chgData name="Schroeder, Julia" userId="22ffd91a-9b88-4279-86a5-c9a7a460afb6" providerId="ADAL" clId="{80AD2AC1-A9DD-4A43-99F4-EBF55BA3B99D}" dt="2020-10-22T15:52:52.909" v="1951" actId="20577"/>
          <ac:spMkLst>
            <pc:docMk/>
            <pc:sldMk cId="3959984788" sldId="326"/>
            <ac:spMk id="9" creationId="{5F77A0EE-DA66-4149-B69C-1A199329CAC7}"/>
          </ac:spMkLst>
        </pc:spChg>
        <pc:graphicFrameChg chg="mod">
          <ac:chgData name="Schroeder, Julia" userId="22ffd91a-9b88-4279-86a5-c9a7a460afb6" providerId="ADAL" clId="{80AD2AC1-A9DD-4A43-99F4-EBF55BA3B99D}" dt="2020-10-22T15:50:42.879" v="1678" actId="20577"/>
          <ac:graphicFrameMkLst>
            <pc:docMk/>
            <pc:sldMk cId="3959984788" sldId="326"/>
            <ac:graphicFrameMk id="3" creationId="{00000000-0000-0000-0000-000000000000}"/>
          </ac:graphicFrameMkLst>
        </pc:graphicFrameChg>
        <pc:picChg chg="add mod">
          <ac:chgData name="Schroeder, Julia" userId="22ffd91a-9b88-4279-86a5-c9a7a460afb6" providerId="ADAL" clId="{80AD2AC1-A9DD-4A43-99F4-EBF55BA3B99D}" dt="2020-10-22T15:46:45.111" v="1573" actId="1076"/>
          <ac:picMkLst>
            <pc:docMk/>
            <pc:sldMk cId="3959984788" sldId="326"/>
            <ac:picMk id="4" creationId="{440E22D6-3F94-964A-B2C5-B96B1562AF14}"/>
          </ac:picMkLst>
        </pc:picChg>
      </pc:sldChg>
      <pc:sldChg chg="addSp modSp new del mod">
        <pc:chgData name="Schroeder, Julia" userId="22ffd91a-9b88-4279-86a5-c9a7a460afb6" providerId="ADAL" clId="{80AD2AC1-A9DD-4A43-99F4-EBF55BA3B99D}" dt="2020-10-23T07:57:02.552" v="2510" actId="2696"/>
        <pc:sldMkLst>
          <pc:docMk/>
          <pc:sldMk cId="1469465082" sldId="327"/>
        </pc:sldMkLst>
        <pc:spChg chg="mod">
          <ac:chgData name="Schroeder, Julia" userId="22ffd91a-9b88-4279-86a5-c9a7a460afb6" providerId="ADAL" clId="{80AD2AC1-A9DD-4A43-99F4-EBF55BA3B99D}" dt="2020-10-23T07:42:38.194" v="2200" actId="20577"/>
          <ac:spMkLst>
            <pc:docMk/>
            <pc:sldMk cId="1469465082" sldId="327"/>
            <ac:spMk id="2" creationId="{819DEB6E-686E-2A44-A46D-027C20D06D38}"/>
          </ac:spMkLst>
        </pc:spChg>
        <pc:spChg chg="add mod">
          <ac:chgData name="Schroeder, Julia" userId="22ffd91a-9b88-4279-86a5-c9a7a460afb6" providerId="ADAL" clId="{80AD2AC1-A9DD-4A43-99F4-EBF55BA3B99D}" dt="2020-10-23T07:43:34.484" v="2212" actId="207"/>
          <ac:spMkLst>
            <pc:docMk/>
            <pc:sldMk cId="1469465082" sldId="327"/>
            <ac:spMk id="6" creationId="{29C259A6-AB8C-1547-936D-91215B12527B}"/>
          </ac:spMkLst>
        </pc:spChg>
        <pc:spChg chg="add mod">
          <ac:chgData name="Schroeder, Julia" userId="22ffd91a-9b88-4279-86a5-c9a7a460afb6" providerId="ADAL" clId="{80AD2AC1-A9DD-4A43-99F4-EBF55BA3B99D}" dt="2020-10-23T07:43:53.278" v="2215" actId="14100"/>
          <ac:spMkLst>
            <pc:docMk/>
            <pc:sldMk cId="1469465082" sldId="327"/>
            <ac:spMk id="7" creationId="{00E10C23-6B90-6349-84A4-D95F7F861380}"/>
          </ac:spMkLst>
        </pc:spChg>
        <pc:picChg chg="add mod">
          <ac:chgData name="Schroeder, Julia" userId="22ffd91a-9b88-4279-86a5-c9a7a460afb6" providerId="ADAL" clId="{80AD2AC1-A9DD-4A43-99F4-EBF55BA3B99D}" dt="2020-10-23T07:43:03.041" v="2206" actId="1076"/>
          <ac:picMkLst>
            <pc:docMk/>
            <pc:sldMk cId="1469465082" sldId="327"/>
            <ac:picMk id="3" creationId="{EBBD687E-F4A0-384B-9141-7564D5E4FF0F}"/>
          </ac:picMkLst>
        </pc:picChg>
        <pc:picChg chg="add mod">
          <ac:chgData name="Schroeder, Julia" userId="22ffd91a-9b88-4279-86a5-c9a7a460afb6" providerId="ADAL" clId="{80AD2AC1-A9DD-4A43-99F4-EBF55BA3B99D}" dt="2020-10-23T07:43:00.796" v="2205" actId="1076"/>
          <ac:picMkLst>
            <pc:docMk/>
            <pc:sldMk cId="1469465082" sldId="327"/>
            <ac:picMk id="5" creationId="{B7ECA881-5036-5E4E-B31B-B0F2D41CE61D}"/>
          </ac:picMkLst>
        </pc:picChg>
      </pc:sldChg>
      <pc:sldChg chg="addSp delSp modSp new del mod">
        <pc:chgData name="Schroeder, Julia" userId="22ffd91a-9b88-4279-86a5-c9a7a460afb6" providerId="ADAL" clId="{80AD2AC1-A9DD-4A43-99F4-EBF55BA3B99D}" dt="2020-10-22T15:50:59.431" v="1681" actId="2696"/>
        <pc:sldMkLst>
          <pc:docMk/>
          <pc:sldMk cId="2887764459" sldId="327"/>
        </pc:sldMkLst>
        <pc:spChg chg="mod">
          <ac:chgData name="Schroeder, Julia" userId="22ffd91a-9b88-4279-86a5-c9a7a460afb6" providerId="ADAL" clId="{80AD2AC1-A9DD-4A43-99F4-EBF55BA3B99D}" dt="2020-10-22T15:49:24.719" v="1674" actId="20577"/>
          <ac:spMkLst>
            <pc:docMk/>
            <pc:sldMk cId="2887764459" sldId="327"/>
            <ac:spMk id="2" creationId="{55892E6B-0EEE-8343-A937-60B0A81DC77F}"/>
          </ac:spMkLst>
        </pc:spChg>
        <pc:spChg chg="del">
          <ac:chgData name="Schroeder, Julia" userId="22ffd91a-9b88-4279-86a5-c9a7a460afb6" providerId="ADAL" clId="{80AD2AC1-A9DD-4A43-99F4-EBF55BA3B99D}" dt="2020-10-22T15:49:26.514" v="1675" actId="478"/>
          <ac:spMkLst>
            <pc:docMk/>
            <pc:sldMk cId="2887764459" sldId="327"/>
            <ac:spMk id="3" creationId="{3ADC8B32-02F4-9745-A66E-A4A441F498DB}"/>
          </ac:spMkLst>
        </pc:spChg>
        <pc:spChg chg="add mod">
          <ac:chgData name="Schroeder, Julia" userId="22ffd91a-9b88-4279-86a5-c9a7a460afb6" providerId="ADAL" clId="{80AD2AC1-A9DD-4A43-99F4-EBF55BA3B99D}" dt="2020-10-22T15:50:57.523" v="1680" actId="767"/>
          <ac:spMkLst>
            <pc:docMk/>
            <pc:sldMk cId="2887764459" sldId="327"/>
            <ac:spMk id="5" creationId="{8F8DEA82-FBA5-C04F-8AD3-B78E76EBA5A6}"/>
          </ac:spMkLst>
        </pc:spChg>
        <pc:picChg chg="add mod">
          <ac:chgData name="Schroeder, Julia" userId="22ffd91a-9b88-4279-86a5-c9a7a460afb6" providerId="ADAL" clId="{80AD2AC1-A9DD-4A43-99F4-EBF55BA3B99D}" dt="2020-10-22T15:50:51.253" v="1679" actId="1076"/>
          <ac:picMkLst>
            <pc:docMk/>
            <pc:sldMk cId="2887764459" sldId="327"/>
            <ac:picMk id="4" creationId="{04632A29-6D89-3749-A75F-0A171851A949}"/>
          </ac:picMkLst>
        </pc:picChg>
      </pc:sldChg>
      <pc:sldChg chg="addSp modSp new mod ord setBg modClrScheme chgLayout">
        <pc:chgData name="Schroeder, Julia" userId="22ffd91a-9b88-4279-86a5-c9a7a460afb6" providerId="ADAL" clId="{80AD2AC1-A9DD-4A43-99F4-EBF55BA3B99D}" dt="2020-10-23T07:48:30.391" v="2385" actId="20577"/>
        <pc:sldMkLst>
          <pc:docMk/>
          <pc:sldMk cId="2505201036" sldId="328"/>
        </pc:sldMkLst>
        <pc:spChg chg="add mod">
          <ac:chgData name="Schroeder, Julia" userId="22ffd91a-9b88-4279-86a5-c9a7a460afb6" providerId="ADAL" clId="{80AD2AC1-A9DD-4A43-99F4-EBF55BA3B99D}" dt="2020-10-23T07:47:45.586" v="2278" actId="26606"/>
          <ac:spMkLst>
            <pc:docMk/>
            <pc:sldMk cId="2505201036" sldId="328"/>
            <ac:spMk id="2" creationId="{12DD610A-8F00-1D46-986B-147A88D4915E}"/>
          </ac:spMkLst>
        </pc:spChg>
        <pc:spChg chg="add mod">
          <ac:chgData name="Schroeder, Julia" userId="22ffd91a-9b88-4279-86a5-c9a7a460afb6" providerId="ADAL" clId="{80AD2AC1-A9DD-4A43-99F4-EBF55BA3B99D}" dt="2020-10-23T07:48:30.391" v="2385" actId="20577"/>
          <ac:spMkLst>
            <pc:docMk/>
            <pc:sldMk cId="2505201036" sldId="328"/>
            <ac:spMk id="7" creationId="{7DA3E14C-E0E5-054D-AF2E-81897FC8B3C8}"/>
          </ac:spMkLst>
        </pc:spChg>
        <pc:spChg chg="add">
          <ac:chgData name="Schroeder, Julia" userId="22ffd91a-9b88-4279-86a5-c9a7a460afb6" providerId="ADAL" clId="{80AD2AC1-A9DD-4A43-99F4-EBF55BA3B99D}" dt="2020-10-23T07:47:45.586" v="2278" actId="26606"/>
          <ac:spMkLst>
            <pc:docMk/>
            <pc:sldMk cId="2505201036" sldId="328"/>
            <ac:spMk id="11" creationId="{FB5B0058-AF13-4859-B429-4EDDE2A26F7F}"/>
          </ac:spMkLst>
        </pc:spChg>
        <pc:spChg chg="add">
          <ac:chgData name="Schroeder, Julia" userId="22ffd91a-9b88-4279-86a5-c9a7a460afb6" providerId="ADAL" clId="{80AD2AC1-A9DD-4A43-99F4-EBF55BA3B99D}" dt="2020-10-23T07:47:45.586" v="2278" actId="26606"/>
          <ac:spMkLst>
            <pc:docMk/>
            <pc:sldMk cId="2505201036" sldId="328"/>
            <ac:spMk id="13" creationId="{0277405F-0B4F-4418-B773-1B38814125B6}"/>
          </ac:spMkLst>
        </pc:spChg>
        <pc:picChg chg="add mod">
          <ac:chgData name="Schroeder, Julia" userId="22ffd91a-9b88-4279-86a5-c9a7a460afb6" providerId="ADAL" clId="{80AD2AC1-A9DD-4A43-99F4-EBF55BA3B99D}" dt="2020-10-23T07:47:48.136" v="2279" actId="27614"/>
          <ac:picMkLst>
            <pc:docMk/>
            <pc:sldMk cId="2505201036" sldId="328"/>
            <ac:picMk id="4" creationId="{91843682-4565-014C-8242-FAE259472E2B}"/>
          </ac:picMkLst>
        </pc:picChg>
        <pc:picChg chg="add mod">
          <ac:chgData name="Schroeder, Julia" userId="22ffd91a-9b88-4279-86a5-c9a7a460afb6" providerId="ADAL" clId="{80AD2AC1-A9DD-4A43-99F4-EBF55BA3B99D}" dt="2020-10-23T07:47:48.145" v="2280" actId="962"/>
          <ac:picMkLst>
            <pc:docMk/>
            <pc:sldMk cId="2505201036" sldId="328"/>
            <ac:picMk id="6" creationId="{DAC0D587-3A0F-0041-869D-E7B7C76316AF}"/>
          </ac:picMkLst>
        </pc:picChg>
      </pc:sldChg>
      <pc:sldChg chg="addSp delSp modSp new mod modClrScheme modAnim chgLayout">
        <pc:chgData name="Schroeder, Julia" userId="22ffd91a-9b88-4279-86a5-c9a7a460afb6" providerId="ADAL" clId="{80AD2AC1-A9DD-4A43-99F4-EBF55BA3B99D}" dt="2020-10-23T08:03:07.869" v="3140"/>
        <pc:sldMkLst>
          <pc:docMk/>
          <pc:sldMk cId="1986715358" sldId="329"/>
        </pc:sldMkLst>
        <pc:spChg chg="add del mod ord">
          <ac:chgData name="Schroeder, Julia" userId="22ffd91a-9b88-4279-86a5-c9a7a460afb6" providerId="ADAL" clId="{80AD2AC1-A9DD-4A43-99F4-EBF55BA3B99D}" dt="2020-10-23T07:55:40.415" v="2494" actId="478"/>
          <ac:spMkLst>
            <pc:docMk/>
            <pc:sldMk cId="1986715358" sldId="329"/>
            <ac:spMk id="4" creationId="{BE6CFEBD-6838-5A4B-90E5-F6D71EB0E8CB}"/>
          </ac:spMkLst>
        </pc:spChg>
        <pc:spChg chg="add del mod">
          <ac:chgData name="Schroeder, Julia" userId="22ffd91a-9b88-4279-86a5-c9a7a460afb6" providerId="ADAL" clId="{80AD2AC1-A9DD-4A43-99F4-EBF55BA3B99D}" dt="2020-10-23T07:55:44.607" v="2496" actId="478"/>
          <ac:spMkLst>
            <pc:docMk/>
            <pc:sldMk cId="1986715358" sldId="329"/>
            <ac:spMk id="8" creationId="{FBFD47DA-0070-C247-BD3C-9F3E00F17EA3}"/>
          </ac:spMkLst>
        </pc:spChg>
        <pc:spChg chg="add del mod">
          <ac:chgData name="Schroeder, Julia" userId="22ffd91a-9b88-4279-86a5-c9a7a460afb6" providerId="ADAL" clId="{80AD2AC1-A9DD-4A43-99F4-EBF55BA3B99D}" dt="2020-10-23T07:55:42.453" v="2495" actId="478"/>
          <ac:spMkLst>
            <pc:docMk/>
            <pc:sldMk cId="1986715358" sldId="329"/>
            <ac:spMk id="14" creationId="{8EC1D18B-022C-BA45-AEC5-54DA4C4234BB}"/>
          </ac:spMkLst>
        </pc:spChg>
        <pc:spChg chg="add mod">
          <ac:chgData name="Schroeder, Julia" userId="22ffd91a-9b88-4279-86a5-c9a7a460afb6" providerId="ADAL" clId="{80AD2AC1-A9DD-4A43-99F4-EBF55BA3B99D}" dt="2020-10-23T08:02:22.413" v="3060" actId="1076"/>
          <ac:spMkLst>
            <pc:docMk/>
            <pc:sldMk cId="1986715358" sldId="329"/>
            <ac:spMk id="15" creationId="{1B95E386-7C60-CA40-A981-D18408DB68CE}"/>
          </ac:spMkLst>
        </pc:spChg>
        <pc:spChg chg="add mod">
          <ac:chgData name="Schroeder, Julia" userId="22ffd91a-9b88-4279-86a5-c9a7a460afb6" providerId="ADAL" clId="{80AD2AC1-A9DD-4A43-99F4-EBF55BA3B99D}" dt="2020-10-23T08:02:13.095" v="3057"/>
          <ac:spMkLst>
            <pc:docMk/>
            <pc:sldMk cId="1986715358" sldId="329"/>
            <ac:spMk id="16" creationId="{EE382173-A324-A448-B229-40A9F262E6BF}"/>
          </ac:spMkLst>
        </pc:spChg>
        <pc:spChg chg="add mod">
          <ac:chgData name="Schroeder, Julia" userId="22ffd91a-9b88-4279-86a5-c9a7a460afb6" providerId="ADAL" clId="{80AD2AC1-A9DD-4A43-99F4-EBF55BA3B99D}" dt="2020-10-23T08:02:33.716" v="3066" actId="14100"/>
          <ac:spMkLst>
            <pc:docMk/>
            <pc:sldMk cId="1986715358" sldId="329"/>
            <ac:spMk id="17" creationId="{985FAFFF-ED99-A44A-AD9D-9548A7A32BFF}"/>
          </ac:spMkLst>
        </pc:spChg>
        <pc:spChg chg="add mod">
          <ac:chgData name="Schroeder, Julia" userId="22ffd91a-9b88-4279-86a5-c9a7a460afb6" providerId="ADAL" clId="{80AD2AC1-A9DD-4A43-99F4-EBF55BA3B99D}" dt="2020-10-23T08:02:46.725" v="3139" actId="1035"/>
          <ac:spMkLst>
            <pc:docMk/>
            <pc:sldMk cId="1986715358" sldId="329"/>
            <ac:spMk id="18" creationId="{A5F307FF-C988-5640-9C0F-14569C615D2F}"/>
          </ac:spMkLst>
        </pc:spChg>
        <pc:picChg chg="add mod">
          <ac:chgData name="Schroeder, Julia" userId="22ffd91a-9b88-4279-86a5-c9a7a460afb6" providerId="ADAL" clId="{80AD2AC1-A9DD-4A43-99F4-EBF55BA3B99D}" dt="2020-10-23T07:56:05.219" v="2503" actId="1076"/>
          <ac:picMkLst>
            <pc:docMk/>
            <pc:sldMk cId="1986715358" sldId="329"/>
            <ac:picMk id="2" creationId="{ED36308E-BABE-B94E-BC43-DC004FDB2358}"/>
          </ac:picMkLst>
        </pc:picChg>
        <pc:picChg chg="add mod">
          <ac:chgData name="Schroeder, Julia" userId="22ffd91a-9b88-4279-86a5-c9a7a460afb6" providerId="ADAL" clId="{80AD2AC1-A9DD-4A43-99F4-EBF55BA3B99D}" dt="2020-10-23T07:56:03.211" v="2502" actId="1076"/>
          <ac:picMkLst>
            <pc:docMk/>
            <pc:sldMk cId="1986715358" sldId="329"/>
            <ac:picMk id="3" creationId="{0504A4AD-21D2-2746-8BFA-AA0B220B9E21}"/>
          </ac:picMkLst>
        </pc:picChg>
        <pc:picChg chg="add mod modCrop">
          <ac:chgData name="Schroeder, Julia" userId="22ffd91a-9b88-4279-86a5-c9a7a460afb6" providerId="ADAL" clId="{80AD2AC1-A9DD-4A43-99F4-EBF55BA3B99D}" dt="2020-10-23T07:55:49.662" v="2498" actId="1076"/>
          <ac:picMkLst>
            <pc:docMk/>
            <pc:sldMk cId="1986715358" sldId="329"/>
            <ac:picMk id="6" creationId="{589D6E35-C01E-E343-802C-5F36C59E0295}"/>
          </ac:picMkLst>
        </pc:picChg>
        <pc:picChg chg="add mod modCrop">
          <ac:chgData name="Schroeder, Julia" userId="22ffd91a-9b88-4279-86a5-c9a7a460afb6" providerId="ADAL" clId="{80AD2AC1-A9DD-4A43-99F4-EBF55BA3B99D}" dt="2020-10-23T07:56:26.296" v="2505" actId="1076"/>
          <ac:picMkLst>
            <pc:docMk/>
            <pc:sldMk cId="1986715358" sldId="329"/>
            <ac:picMk id="7" creationId="{F51BA2E3-E8E7-1343-B614-D448E64A6C65}"/>
          </ac:picMkLst>
        </pc:picChg>
        <pc:picChg chg="add mod modCrop">
          <ac:chgData name="Schroeder, Julia" userId="22ffd91a-9b88-4279-86a5-c9a7a460afb6" providerId="ADAL" clId="{80AD2AC1-A9DD-4A43-99F4-EBF55BA3B99D}" dt="2020-10-23T08:02:15.507" v="3059" actId="1076"/>
          <ac:picMkLst>
            <pc:docMk/>
            <pc:sldMk cId="1986715358" sldId="329"/>
            <ac:picMk id="9" creationId="{8766495F-3BCA-394B-BA11-D985DCB155DF}"/>
          </ac:picMkLst>
        </pc:picChg>
        <pc:picChg chg="add mod">
          <ac:chgData name="Schroeder, Julia" userId="22ffd91a-9b88-4279-86a5-c9a7a460afb6" providerId="ADAL" clId="{80AD2AC1-A9DD-4A43-99F4-EBF55BA3B99D}" dt="2020-10-23T08:02:26.016" v="3063" actId="1076"/>
          <ac:picMkLst>
            <pc:docMk/>
            <pc:sldMk cId="1986715358" sldId="329"/>
            <ac:picMk id="11" creationId="{B3F0431C-B496-4B45-80E0-36983D476D20}"/>
          </ac:picMkLst>
        </pc:picChg>
        <pc:picChg chg="add del mod modCrop">
          <ac:chgData name="Schroeder, Julia" userId="22ffd91a-9b88-4279-86a5-c9a7a460afb6" providerId="ADAL" clId="{80AD2AC1-A9DD-4A43-99F4-EBF55BA3B99D}" dt="2020-10-23T07:55:21.017" v="2487" actId="478"/>
          <ac:picMkLst>
            <pc:docMk/>
            <pc:sldMk cId="1986715358" sldId="329"/>
            <ac:picMk id="12" creationId="{E046D8F4-320E-004D-803F-03ECB0967946}"/>
          </ac:picMkLst>
        </pc:picChg>
      </pc:sldChg>
      <pc:sldChg chg="addSp delSp modSp new mod modAnim">
        <pc:chgData name="Schroeder, Julia" userId="22ffd91a-9b88-4279-86a5-c9a7a460afb6" providerId="ADAL" clId="{80AD2AC1-A9DD-4A43-99F4-EBF55BA3B99D}" dt="2020-10-23T07:58:23.173" v="2574" actId="478"/>
        <pc:sldMkLst>
          <pc:docMk/>
          <pc:sldMk cId="703230337" sldId="330"/>
        </pc:sldMkLst>
        <pc:spChg chg="mod">
          <ac:chgData name="Schroeder, Julia" userId="22ffd91a-9b88-4279-86a5-c9a7a460afb6" providerId="ADAL" clId="{80AD2AC1-A9DD-4A43-99F4-EBF55BA3B99D}" dt="2020-10-23T07:57:15.073" v="2539" actId="20577"/>
          <ac:spMkLst>
            <pc:docMk/>
            <pc:sldMk cId="703230337" sldId="330"/>
            <ac:spMk id="2" creationId="{03B876DE-7B17-FC48-962E-7E63AFAB2DAF}"/>
          </ac:spMkLst>
        </pc:spChg>
        <pc:spChg chg="add mod">
          <ac:chgData name="Schroeder, Julia" userId="22ffd91a-9b88-4279-86a5-c9a7a460afb6" providerId="ADAL" clId="{80AD2AC1-A9DD-4A43-99F4-EBF55BA3B99D}" dt="2020-10-23T07:58:01.581" v="2549" actId="1582"/>
          <ac:spMkLst>
            <pc:docMk/>
            <pc:sldMk cId="703230337" sldId="330"/>
            <ac:spMk id="4" creationId="{CC5CEED5-D737-534C-8D94-86B7CD7F5318}"/>
          </ac:spMkLst>
        </pc:spChg>
        <pc:spChg chg="add del mod">
          <ac:chgData name="Schroeder, Julia" userId="22ffd91a-9b88-4279-86a5-c9a7a460afb6" providerId="ADAL" clId="{80AD2AC1-A9DD-4A43-99F4-EBF55BA3B99D}" dt="2020-10-23T07:58:23.173" v="2574" actId="478"/>
          <ac:spMkLst>
            <pc:docMk/>
            <pc:sldMk cId="703230337" sldId="330"/>
            <ac:spMk id="5" creationId="{94688624-50AB-7648-B15A-270F0174D545}"/>
          </ac:spMkLst>
        </pc:spChg>
        <pc:picChg chg="add mod">
          <ac:chgData name="Schroeder, Julia" userId="22ffd91a-9b88-4279-86a5-c9a7a460afb6" providerId="ADAL" clId="{80AD2AC1-A9DD-4A43-99F4-EBF55BA3B99D}" dt="2020-10-23T07:57:33.782" v="2542" actId="1076"/>
          <ac:picMkLst>
            <pc:docMk/>
            <pc:sldMk cId="703230337" sldId="330"/>
            <ac:picMk id="3" creationId="{FACD5A10-7069-454F-97F8-857ACFC5792B}"/>
          </ac:picMkLst>
        </pc:picChg>
      </pc:sldChg>
      <pc:sldChg chg="new del">
        <pc:chgData name="Schroeder, Julia" userId="22ffd91a-9b88-4279-86a5-c9a7a460afb6" providerId="ADAL" clId="{80AD2AC1-A9DD-4A43-99F4-EBF55BA3B99D}" dt="2020-10-23T07:44:24.461" v="2220" actId="2696"/>
        <pc:sldMkLst>
          <pc:docMk/>
          <pc:sldMk cId="1876804155" sldId="330"/>
        </pc:sldMkLst>
      </pc:sldChg>
      <pc:sldChg chg="addSp modSp new mod modClrScheme chgLayout">
        <pc:chgData name="Schroeder, Julia" userId="22ffd91a-9b88-4279-86a5-c9a7a460afb6" providerId="ADAL" clId="{80AD2AC1-A9DD-4A43-99F4-EBF55BA3B99D}" dt="2020-10-23T08:04:44.503" v="3408" actId="20577"/>
        <pc:sldMkLst>
          <pc:docMk/>
          <pc:sldMk cId="80155675" sldId="331"/>
        </pc:sldMkLst>
        <pc:spChg chg="mod ord">
          <ac:chgData name="Schroeder, Julia" userId="22ffd91a-9b88-4279-86a5-c9a7a460afb6" providerId="ADAL" clId="{80AD2AC1-A9DD-4A43-99F4-EBF55BA3B99D}" dt="2020-10-23T07:58:40.883" v="2618" actId="700"/>
          <ac:spMkLst>
            <pc:docMk/>
            <pc:sldMk cId="80155675" sldId="331"/>
            <ac:spMk id="2" creationId="{6EE1C658-238A-BC45-9634-C736960820DB}"/>
          </ac:spMkLst>
        </pc:spChg>
        <pc:spChg chg="add mod ord">
          <ac:chgData name="Schroeder, Julia" userId="22ffd91a-9b88-4279-86a5-c9a7a460afb6" providerId="ADAL" clId="{80AD2AC1-A9DD-4A43-99F4-EBF55BA3B99D}" dt="2020-10-23T08:04:44.503" v="3408" actId="20577"/>
          <ac:spMkLst>
            <pc:docMk/>
            <pc:sldMk cId="80155675" sldId="331"/>
            <ac:spMk id="3" creationId="{F079DD78-EE8F-A744-9237-7DEE26DA5BC5}"/>
          </ac:spMkLst>
        </pc:spChg>
      </pc:sldChg>
      <pc:sldChg chg="addSp modSp new mod modAnim">
        <pc:chgData name="Schroeder, Julia" userId="22ffd91a-9b88-4279-86a5-c9a7a460afb6" providerId="ADAL" clId="{80AD2AC1-A9DD-4A43-99F4-EBF55BA3B99D}" dt="2020-10-23T08:14:26.759" v="3809"/>
        <pc:sldMkLst>
          <pc:docMk/>
          <pc:sldMk cId="2486847351" sldId="332"/>
        </pc:sldMkLst>
        <pc:spChg chg="mod">
          <ac:chgData name="Schroeder, Julia" userId="22ffd91a-9b88-4279-86a5-c9a7a460afb6" providerId="ADAL" clId="{80AD2AC1-A9DD-4A43-99F4-EBF55BA3B99D}" dt="2020-10-23T08:13:29.698" v="3796" actId="1076"/>
          <ac:spMkLst>
            <pc:docMk/>
            <pc:sldMk cId="2486847351" sldId="332"/>
            <ac:spMk id="2" creationId="{8E60E2C0-3719-774C-A447-6A74991D5E61}"/>
          </ac:spMkLst>
        </pc:spChg>
        <pc:spChg chg="mod">
          <ac:chgData name="Schroeder, Julia" userId="22ffd91a-9b88-4279-86a5-c9a7a460afb6" providerId="ADAL" clId="{80AD2AC1-A9DD-4A43-99F4-EBF55BA3B99D}" dt="2020-10-23T08:13:33.628" v="3797" actId="1076"/>
          <ac:spMkLst>
            <pc:docMk/>
            <pc:sldMk cId="2486847351" sldId="332"/>
            <ac:spMk id="3" creationId="{550B0CA1-17D3-064B-BDE8-60DAE9B7A466}"/>
          </ac:spMkLst>
        </pc:spChg>
        <pc:picChg chg="add mod">
          <ac:chgData name="Schroeder, Julia" userId="22ffd91a-9b88-4279-86a5-c9a7a460afb6" providerId="ADAL" clId="{80AD2AC1-A9DD-4A43-99F4-EBF55BA3B99D}" dt="2020-10-23T08:14:11.089" v="3808" actId="14100"/>
          <ac:picMkLst>
            <pc:docMk/>
            <pc:sldMk cId="2486847351" sldId="332"/>
            <ac:picMk id="5" creationId="{D8B36E2D-785A-AD40-A4DC-410A923910F3}"/>
          </ac:picMkLst>
        </pc:picChg>
      </pc:sldChg>
      <pc:sldChg chg="modSp new mod">
        <pc:chgData name="Schroeder, Julia" userId="22ffd91a-9b88-4279-86a5-c9a7a460afb6" providerId="ADAL" clId="{80AD2AC1-A9DD-4A43-99F4-EBF55BA3B99D}" dt="2020-10-23T08:16:57.649" v="4204" actId="20577"/>
        <pc:sldMkLst>
          <pc:docMk/>
          <pc:sldMk cId="2185000233" sldId="333"/>
        </pc:sldMkLst>
        <pc:spChg chg="mod">
          <ac:chgData name="Schroeder, Julia" userId="22ffd91a-9b88-4279-86a5-c9a7a460afb6" providerId="ADAL" clId="{80AD2AC1-A9DD-4A43-99F4-EBF55BA3B99D}" dt="2020-10-23T08:14:44.064" v="3812" actId="255"/>
          <ac:spMkLst>
            <pc:docMk/>
            <pc:sldMk cId="2185000233" sldId="333"/>
            <ac:spMk id="2" creationId="{FD4B8AAA-0ABC-E449-8D79-41CCD60CB910}"/>
          </ac:spMkLst>
        </pc:spChg>
        <pc:spChg chg="mod">
          <ac:chgData name="Schroeder, Julia" userId="22ffd91a-9b88-4279-86a5-c9a7a460afb6" providerId="ADAL" clId="{80AD2AC1-A9DD-4A43-99F4-EBF55BA3B99D}" dt="2020-10-23T08:16:57.649" v="4204" actId="20577"/>
          <ac:spMkLst>
            <pc:docMk/>
            <pc:sldMk cId="2185000233" sldId="333"/>
            <ac:spMk id="3" creationId="{2BA31EA5-0F0A-D240-A457-68BD0FD4AC6E}"/>
          </ac:spMkLst>
        </pc:spChg>
      </pc:sldChg>
      <pc:sldChg chg="addSp delSp modSp new mod delAnim modAnim">
        <pc:chgData name="Schroeder, Julia" userId="22ffd91a-9b88-4279-86a5-c9a7a460afb6" providerId="ADAL" clId="{80AD2AC1-A9DD-4A43-99F4-EBF55BA3B99D}" dt="2020-10-23T10:00:53.313" v="5328"/>
        <pc:sldMkLst>
          <pc:docMk/>
          <pc:sldMk cId="3297753513" sldId="334"/>
        </pc:sldMkLst>
        <pc:spChg chg="mod">
          <ac:chgData name="Schroeder, Julia" userId="22ffd91a-9b88-4279-86a5-c9a7a460afb6" providerId="ADAL" clId="{80AD2AC1-A9DD-4A43-99F4-EBF55BA3B99D}" dt="2020-10-23T09:56:42.230" v="5206" actId="114"/>
          <ac:spMkLst>
            <pc:docMk/>
            <pc:sldMk cId="3297753513" sldId="334"/>
            <ac:spMk id="2" creationId="{1CB3DC10-5C7D-2444-8897-1D481B0AE568}"/>
          </ac:spMkLst>
        </pc:spChg>
        <pc:spChg chg="mod">
          <ac:chgData name="Schroeder, Julia" userId="22ffd91a-9b88-4279-86a5-c9a7a460afb6" providerId="ADAL" clId="{80AD2AC1-A9DD-4A43-99F4-EBF55BA3B99D}" dt="2020-10-23T08:25:57.427" v="4554" actId="1076"/>
          <ac:spMkLst>
            <pc:docMk/>
            <pc:sldMk cId="3297753513" sldId="334"/>
            <ac:spMk id="3" creationId="{DC094D03-22BF-BB45-9A38-68C1188C2DDF}"/>
          </ac:spMkLst>
        </pc:spChg>
        <pc:spChg chg="add del mod">
          <ac:chgData name="Schroeder, Julia" userId="22ffd91a-9b88-4279-86a5-c9a7a460afb6" providerId="ADAL" clId="{80AD2AC1-A9DD-4A43-99F4-EBF55BA3B99D}" dt="2020-10-23T09:57:30.808" v="5207" actId="478"/>
          <ac:spMkLst>
            <pc:docMk/>
            <pc:sldMk cId="3297753513" sldId="334"/>
            <ac:spMk id="6" creationId="{D45058AE-735F-9F44-89BA-71CD0580794A}"/>
          </ac:spMkLst>
        </pc:spChg>
        <pc:spChg chg="add del mod">
          <ac:chgData name="Schroeder, Julia" userId="22ffd91a-9b88-4279-86a5-c9a7a460afb6" providerId="ADAL" clId="{80AD2AC1-A9DD-4A43-99F4-EBF55BA3B99D}" dt="2020-10-23T08:20:45.354" v="4292"/>
          <ac:spMkLst>
            <pc:docMk/>
            <pc:sldMk cId="3297753513" sldId="334"/>
            <ac:spMk id="7" creationId="{6A90444B-B221-E547-8B2C-F7A009253FC8}"/>
          </ac:spMkLst>
        </pc:spChg>
        <pc:spChg chg="add mod">
          <ac:chgData name="Schroeder, Julia" userId="22ffd91a-9b88-4279-86a5-c9a7a460afb6" providerId="ADAL" clId="{80AD2AC1-A9DD-4A43-99F4-EBF55BA3B99D}" dt="2020-10-23T08:20:51.477" v="4294" actId="1076"/>
          <ac:spMkLst>
            <pc:docMk/>
            <pc:sldMk cId="3297753513" sldId="334"/>
            <ac:spMk id="8" creationId="{8EED3669-7CE0-2F43-9212-7BF66105085A}"/>
          </ac:spMkLst>
        </pc:spChg>
        <pc:spChg chg="add mod">
          <ac:chgData name="Schroeder, Julia" userId="22ffd91a-9b88-4279-86a5-c9a7a460afb6" providerId="ADAL" clId="{80AD2AC1-A9DD-4A43-99F4-EBF55BA3B99D}" dt="2020-10-23T10:00:36.271" v="5323" actId="931"/>
          <ac:spMkLst>
            <pc:docMk/>
            <pc:sldMk cId="3297753513" sldId="334"/>
            <ac:spMk id="9" creationId="{145BB466-2416-AB4F-8890-C39FDB4B5EF4}"/>
          </ac:spMkLst>
        </pc:spChg>
        <pc:spChg chg="add mod">
          <ac:chgData name="Schroeder, Julia" userId="22ffd91a-9b88-4279-86a5-c9a7a460afb6" providerId="ADAL" clId="{80AD2AC1-A9DD-4A43-99F4-EBF55BA3B99D}" dt="2020-10-23T08:23:19.010" v="4419" actId="20577"/>
          <ac:spMkLst>
            <pc:docMk/>
            <pc:sldMk cId="3297753513" sldId="334"/>
            <ac:spMk id="11" creationId="{DAA21AEF-74D2-134E-BD14-0DC8490EDA91}"/>
          </ac:spMkLst>
        </pc:spChg>
        <pc:spChg chg="add mod">
          <ac:chgData name="Schroeder, Julia" userId="22ffd91a-9b88-4279-86a5-c9a7a460afb6" providerId="ADAL" clId="{80AD2AC1-A9DD-4A43-99F4-EBF55BA3B99D}" dt="2020-10-23T08:23:14.337" v="4412" actId="20577"/>
          <ac:spMkLst>
            <pc:docMk/>
            <pc:sldMk cId="3297753513" sldId="334"/>
            <ac:spMk id="12" creationId="{F6D9F0F1-6771-B943-91E9-83AF76922748}"/>
          </ac:spMkLst>
        </pc:spChg>
        <pc:spChg chg="add mod">
          <ac:chgData name="Schroeder, Julia" userId="22ffd91a-9b88-4279-86a5-c9a7a460afb6" providerId="ADAL" clId="{80AD2AC1-A9DD-4A43-99F4-EBF55BA3B99D}" dt="2020-10-23T09:57:41.042" v="5227" actId="1036"/>
          <ac:spMkLst>
            <pc:docMk/>
            <pc:sldMk cId="3297753513" sldId="334"/>
            <ac:spMk id="14" creationId="{3E1FAB7D-6F5F-994B-9534-320C82439990}"/>
          </ac:spMkLst>
        </pc:spChg>
        <pc:spChg chg="add mod">
          <ac:chgData name="Schroeder, Julia" userId="22ffd91a-9b88-4279-86a5-c9a7a460afb6" providerId="ADAL" clId="{80AD2AC1-A9DD-4A43-99F4-EBF55BA3B99D}" dt="2020-10-23T08:24:29.774" v="4467" actId="20577"/>
          <ac:spMkLst>
            <pc:docMk/>
            <pc:sldMk cId="3297753513" sldId="334"/>
            <ac:spMk id="15" creationId="{5626CCF3-04DA-5948-9CBC-7378319938C4}"/>
          </ac:spMkLst>
        </pc:spChg>
        <pc:spChg chg="add del mod">
          <ac:chgData name="Schroeder, Julia" userId="22ffd91a-9b88-4279-86a5-c9a7a460afb6" providerId="ADAL" clId="{80AD2AC1-A9DD-4A43-99F4-EBF55BA3B99D}" dt="2020-10-23T08:27:58.932" v="4649" actId="478"/>
          <ac:spMkLst>
            <pc:docMk/>
            <pc:sldMk cId="3297753513" sldId="334"/>
            <ac:spMk id="17" creationId="{3D357B6D-AFA6-8F4E-A1DE-352E6B65C10A}"/>
          </ac:spMkLst>
        </pc:spChg>
        <pc:picChg chg="add mod">
          <ac:chgData name="Schroeder, Julia" userId="22ffd91a-9b88-4279-86a5-c9a7a460afb6" providerId="ADAL" clId="{80AD2AC1-A9DD-4A43-99F4-EBF55BA3B99D}" dt="2020-10-23T08:18:50.315" v="4284" actId="14100"/>
          <ac:picMkLst>
            <pc:docMk/>
            <pc:sldMk cId="3297753513" sldId="334"/>
            <ac:picMk id="5" creationId="{84411BBC-A2FA-584B-B611-8066AD834D8C}"/>
          </ac:picMkLst>
        </pc:picChg>
        <pc:picChg chg="add mod">
          <ac:chgData name="Schroeder, Julia" userId="22ffd91a-9b88-4279-86a5-c9a7a460afb6" providerId="ADAL" clId="{80AD2AC1-A9DD-4A43-99F4-EBF55BA3B99D}" dt="2020-10-23T10:00:48.189" v="5327" actId="1076"/>
          <ac:picMkLst>
            <pc:docMk/>
            <pc:sldMk cId="3297753513" sldId="334"/>
            <ac:picMk id="7" creationId="{A5146B3C-D48E-674A-B05E-849B009B7C92}"/>
          </ac:picMkLst>
        </pc:picChg>
        <pc:picChg chg="add del mod">
          <ac:chgData name="Schroeder, Julia" userId="22ffd91a-9b88-4279-86a5-c9a7a460afb6" providerId="ADAL" clId="{80AD2AC1-A9DD-4A43-99F4-EBF55BA3B99D}" dt="2020-10-23T08:24:58.423" v="4471" actId="478"/>
          <ac:picMkLst>
            <pc:docMk/>
            <pc:sldMk cId="3297753513" sldId="334"/>
            <ac:picMk id="16" creationId="{B87AAAC0-844C-DC48-9948-287CAF630E87}"/>
          </ac:picMkLst>
        </pc:picChg>
        <pc:cxnChg chg="add mod">
          <ac:chgData name="Schroeder, Julia" userId="22ffd91a-9b88-4279-86a5-c9a7a460afb6" providerId="ADAL" clId="{80AD2AC1-A9DD-4A43-99F4-EBF55BA3B99D}" dt="2020-10-23T08:22:11.589" v="4372" actId="692"/>
          <ac:cxnSpMkLst>
            <pc:docMk/>
            <pc:sldMk cId="3297753513" sldId="334"/>
            <ac:cxnSpMk id="10" creationId="{A6C929B9-C592-0748-8FBD-CB17B88A5A71}"/>
          </ac:cxnSpMkLst>
        </pc:cxnChg>
        <pc:cxnChg chg="add mod">
          <ac:chgData name="Schroeder, Julia" userId="22ffd91a-9b88-4279-86a5-c9a7a460afb6" providerId="ADAL" clId="{80AD2AC1-A9DD-4A43-99F4-EBF55BA3B99D}" dt="2020-10-23T08:23:14.337" v="4412" actId="20577"/>
          <ac:cxnSpMkLst>
            <pc:docMk/>
            <pc:sldMk cId="3297753513" sldId="334"/>
            <ac:cxnSpMk id="13" creationId="{86B99FAC-5E92-FA43-ABBC-19A6DFE4FF19}"/>
          </ac:cxnSpMkLst>
        </pc:cxnChg>
      </pc:sldChg>
      <pc:sldChg chg="modSp new mod">
        <pc:chgData name="Schroeder, Julia" userId="22ffd91a-9b88-4279-86a5-c9a7a460afb6" providerId="ADAL" clId="{80AD2AC1-A9DD-4A43-99F4-EBF55BA3B99D}" dt="2020-10-23T10:01:08.168" v="5351" actId="20577"/>
        <pc:sldMkLst>
          <pc:docMk/>
          <pc:sldMk cId="4182671650" sldId="335"/>
        </pc:sldMkLst>
        <pc:spChg chg="mod">
          <ac:chgData name="Schroeder, Julia" userId="22ffd91a-9b88-4279-86a5-c9a7a460afb6" providerId="ADAL" clId="{80AD2AC1-A9DD-4A43-99F4-EBF55BA3B99D}" dt="2020-10-23T08:21:29.872" v="4331" actId="20577"/>
          <ac:spMkLst>
            <pc:docMk/>
            <pc:sldMk cId="4182671650" sldId="335"/>
            <ac:spMk id="2" creationId="{EC529B28-8908-BA4C-84E6-AA3567CA3451}"/>
          </ac:spMkLst>
        </pc:spChg>
        <pc:spChg chg="mod">
          <ac:chgData name="Schroeder, Julia" userId="22ffd91a-9b88-4279-86a5-c9a7a460afb6" providerId="ADAL" clId="{80AD2AC1-A9DD-4A43-99F4-EBF55BA3B99D}" dt="2020-10-23T10:01:08.168" v="5351" actId="20577"/>
          <ac:spMkLst>
            <pc:docMk/>
            <pc:sldMk cId="4182671650" sldId="335"/>
            <ac:spMk id="3" creationId="{1619F988-0089-F74A-A73A-7AA397E6C33B}"/>
          </ac:spMkLst>
        </pc:spChg>
      </pc:sldChg>
      <pc:sldChg chg="addSp delSp modSp new mod ord setBg modAnim">
        <pc:chgData name="Schroeder, Julia" userId="22ffd91a-9b88-4279-86a5-c9a7a460afb6" providerId="ADAL" clId="{80AD2AC1-A9DD-4A43-99F4-EBF55BA3B99D}" dt="2020-10-23T09:49:46.353" v="4840"/>
        <pc:sldMkLst>
          <pc:docMk/>
          <pc:sldMk cId="1604654958" sldId="336"/>
        </pc:sldMkLst>
        <pc:spChg chg="del">
          <ac:chgData name="Schroeder, Julia" userId="22ffd91a-9b88-4279-86a5-c9a7a460afb6" providerId="ADAL" clId="{80AD2AC1-A9DD-4A43-99F4-EBF55BA3B99D}" dt="2020-10-23T09:41:56.626" v="4673" actId="478"/>
          <ac:spMkLst>
            <pc:docMk/>
            <pc:sldMk cId="1604654958" sldId="336"/>
            <ac:spMk id="2" creationId="{3ED37A7B-73EB-0447-ACAF-EAAE7281F37C}"/>
          </ac:spMkLst>
        </pc:spChg>
        <pc:spChg chg="del">
          <ac:chgData name="Schroeder, Julia" userId="22ffd91a-9b88-4279-86a5-c9a7a460afb6" providerId="ADAL" clId="{80AD2AC1-A9DD-4A43-99F4-EBF55BA3B99D}" dt="2020-10-23T09:41:55.125" v="4672" actId="478"/>
          <ac:spMkLst>
            <pc:docMk/>
            <pc:sldMk cId="1604654958" sldId="336"/>
            <ac:spMk id="3" creationId="{9460B4A7-92B9-B047-BEFD-871843ABEF0A}"/>
          </ac:spMkLst>
        </pc:spChg>
        <pc:spChg chg="add del mod">
          <ac:chgData name="Schroeder, Julia" userId="22ffd91a-9b88-4279-86a5-c9a7a460afb6" providerId="ADAL" clId="{80AD2AC1-A9DD-4A43-99F4-EBF55BA3B99D}" dt="2020-10-23T09:46:51.749" v="4696" actId="478"/>
          <ac:spMkLst>
            <pc:docMk/>
            <pc:sldMk cId="1604654958" sldId="336"/>
            <ac:spMk id="10" creationId="{205BE918-8DD7-E443-97F2-6C8D952E25A6}"/>
          </ac:spMkLst>
        </pc:spChg>
        <pc:spChg chg="add mod">
          <ac:chgData name="Schroeder, Julia" userId="22ffd91a-9b88-4279-86a5-c9a7a460afb6" providerId="ADAL" clId="{80AD2AC1-A9DD-4A43-99F4-EBF55BA3B99D}" dt="2020-10-23T09:47:30.993" v="4708" actId="1582"/>
          <ac:spMkLst>
            <pc:docMk/>
            <pc:sldMk cId="1604654958" sldId="336"/>
            <ac:spMk id="11" creationId="{D0D915EB-BF1A-2946-ADF0-BE4BC77F2691}"/>
          </ac:spMkLst>
        </pc:spChg>
        <pc:spChg chg="add mod">
          <ac:chgData name="Schroeder, Julia" userId="22ffd91a-9b88-4279-86a5-c9a7a460afb6" providerId="ADAL" clId="{80AD2AC1-A9DD-4A43-99F4-EBF55BA3B99D}" dt="2020-10-23T09:47:35.084" v="4710" actId="1076"/>
          <ac:spMkLst>
            <pc:docMk/>
            <pc:sldMk cId="1604654958" sldId="336"/>
            <ac:spMk id="12" creationId="{D6A77F5A-9861-D44F-A9E5-36D63DBA25E8}"/>
          </ac:spMkLst>
        </pc:spChg>
        <pc:spChg chg="add mod">
          <ac:chgData name="Schroeder, Julia" userId="22ffd91a-9b88-4279-86a5-c9a7a460afb6" providerId="ADAL" clId="{80AD2AC1-A9DD-4A43-99F4-EBF55BA3B99D}" dt="2020-10-23T09:49:38.814" v="4837" actId="1076"/>
          <ac:spMkLst>
            <pc:docMk/>
            <pc:sldMk cId="1604654958" sldId="336"/>
            <ac:spMk id="13" creationId="{3C7E6076-46D4-EA45-BD5F-66C9CB0B4F1E}"/>
          </ac:spMkLst>
        </pc:spChg>
        <pc:spChg chg="add mod">
          <ac:chgData name="Schroeder, Julia" userId="22ffd91a-9b88-4279-86a5-c9a7a460afb6" providerId="ADAL" clId="{80AD2AC1-A9DD-4A43-99F4-EBF55BA3B99D}" dt="2020-10-23T09:49:46.353" v="4840"/>
          <ac:spMkLst>
            <pc:docMk/>
            <pc:sldMk cId="1604654958" sldId="336"/>
            <ac:spMk id="14" creationId="{4FD11640-B8B8-BF40-8732-D2F0E1111047}"/>
          </ac:spMkLst>
        </pc:spChg>
        <pc:picChg chg="add del mod modCrop">
          <ac:chgData name="Schroeder, Julia" userId="22ffd91a-9b88-4279-86a5-c9a7a460afb6" providerId="ADAL" clId="{80AD2AC1-A9DD-4A43-99F4-EBF55BA3B99D}" dt="2020-10-23T09:42:49.057" v="4683" actId="478"/>
          <ac:picMkLst>
            <pc:docMk/>
            <pc:sldMk cId="1604654958" sldId="336"/>
            <ac:picMk id="5" creationId="{1B0A4221-203C-C84D-83D0-BA0ACCE4F7F3}"/>
          </ac:picMkLst>
        </pc:picChg>
        <pc:picChg chg="add mod ord">
          <ac:chgData name="Schroeder, Julia" userId="22ffd91a-9b88-4279-86a5-c9a7a460afb6" providerId="ADAL" clId="{80AD2AC1-A9DD-4A43-99F4-EBF55BA3B99D}" dt="2020-10-23T09:47:11.911" v="4703" actId="1076"/>
          <ac:picMkLst>
            <pc:docMk/>
            <pc:sldMk cId="1604654958" sldId="336"/>
            <ac:picMk id="7" creationId="{E8939E54-4737-9B49-9934-6BA1EA8FAE4F}"/>
          </ac:picMkLst>
        </pc:picChg>
        <pc:picChg chg="add mod">
          <ac:chgData name="Schroeder, Julia" userId="22ffd91a-9b88-4279-86a5-c9a7a460afb6" providerId="ADAL" clId="{80AD2AC1-A9DD-4A43-99F4-EBF55BA3B99D}" dt="2020-10-23T09:47:08.890" v="4702" actId="1076"/>
          <ac:picMkLst>
            <pc:docMk/>
            <pc:sldMk cId="1604654958" sldId="336"/>
            <ac:picMk id="9" creationId="{AC5CFA4E-A67B-BF4E-80F9-7B24692EC19D}"/>
          </ac:picMkLst>
        </pc:picChg>
      </pc:sldChg>
      <pc:sldChg chg="addSp delSp modSp new mod ord modAnim">
        <pc:chgData name="Schroeder, Julia" userId="22ffd91a-9b88-4279-86a5-c9a7a460afb6" providerId="ADAL" clId="{80AD2AC1-A9DD-4A43-99F4-EBF55BA3B99D}" dt="2020-10-23T09:56:03.251" v="5098"/>
        <pc:sldMkLst>
          <pc:docMk/>
          <pc:sldMk cId="3486884826" sldId="337"/>
        </pc:sldMkLst>
        <pc:spChg chg="del">
          <ac:chgData name="Schroeder, Julia" userId="22ffd91a-9b88-4279-86a5-c9a7a460afb6" providerId="ADAL" clId="{80AD2AC1-A9DD-4A43-99F4-EBF55BA3B99D}" dt="2020-10-23T09:47:48.488" v="4714" actId="478"/>
          <ac:spMkLst>
            <pc:docMk/>
            <pc:sldMk cId="3486884826" sldId="337"/>
            <ac:spMk id="2" creationId="{C3B7B560-A9E7-4141-9E05-E24AD31CF033}"/>
          </ac:spMkLst>
        </pc:spChg>
        <pc:spChg chg="del">
          <ac:chgData name="Schroeder, Julia" userId="22ffd91a-9b88-4279-86a5-c9a7a460afb6" providerId="ADAL" clId="{80AD2AC1-A9DD-4A43-99F4-EBF55BA3B99D}" dt="2020-10-23T09:47:47.067" v="4713" actId="478"/>
          <ac:spMkLst>
            <pc:docMk/>
            <pc:sldMk cId="3486884826" sldId="337"/>
            <ac:spMk id="3" creationId="{FF0318AC-3A71-4D4F-8129-F2D2CD1A28E8}"/>
          </ac:spMkLst>
        </pc:spChg>
        <pc:spChg chg="add del mod">
          <ac:chgData name="Schroeder, Julia" userId="22ffd91a-9b88-4279-86a5-c9a7a460afb6" providerId="ADAL" clId="{80AD2AC1-A9DD-4A43-99F4-EBF55BA3B99D}" dt="2020-10-23T09:49:44.835" v="4839" actId="478"/>
          <ac:spMkLst>
            <pc:docMk/>
            <pc:sldMk cId="3486884826" sldId="337"/>
            <ac:spMk id="8" creationId="{9DACFD7E-E6D3-E649-979F-C7415E9652AD}"/>
          </ac:spMkLst>
        </pc:spChg>
        <pc:spChg chg="add mod">
          <ac:chgData name="Schroeder, Julia" userId="22ffd91a-9b88-4279-86a5-c9a7a460afb6" providerId="ADAL" clId="{80AD2AC1-A9DD-4A43-99F4-EBF55BA3B99D}" dt="2020-10-23T09:55:32.511" v="5081" actId="20577"/>
          <ac:spMkLst>
            <pc:docMk/>
            <pc:sldMk cId="3486884826" sldId="337"/>
            <ac:spMk id="17" creationId="{F3669BE5-94D5-2746-AFFC-57AF20B218DC}"/>
          </ac:spMkLst>
        </pc:spChg>
        <pc:spChg chg="add mod">
          <ac:chgData name="Schroeder, Julia" userId="22ffd91a-9b88-4279-86a5-c9a7a460afb6" providerId="ADAL" clId="{80AD2AC1-A9DD-4A43-99F4-EBF55BA3B99D}" dt="2020-10-23T09:55:54.060" v="5096" actId="20577"/>
          <ac:spMkLst>
            <pc:docMk/>
            <pc:sldMk cId="3486884826" sldId="337"/>
            <ac:spMk id="18" creationId="{99881C44-94FE-614F-89B6-1287934568CB}"/>
          </ac:spMkLst>
        </pc:spChg>
        <pc:picChg chg="add mod">
          <ac:chgData name="Schroeder, Julia" userId="22ffd91a-9b88-4279-86a5-c9a7a460afb6" providerId="ADAL" clId="{80AD2AC1-A9DD-4A43-99F4-EBF55BA3B99D}" dt="2020-10-23T09:47:52.030" v="4715"/>
          <ac:picMkLst>
            <pc:docMk/>
            <pc:sldMk cId="3486884826" sldId="337"/>
            <ac:picMk id="4" creationId="{771FD39B-5A3D-2B44-87F2-07FD13A4A2A4}"/>
          </ac:picMkLst>
        </pc:picChg>
        <pc:picChg chg="add mod">
          <ac:chgData name="Schroeder, Julia" userId="22ffd91a-9b88-4279-86a5-c9a7a460afb6" providerId="ADAL" clId="{80AD2AC1-A9DD-4A43-99F4-EBF55BA3B99D}" dt="2020-10-23T09:48:03.234" v="4721" actId="14100"/>
          <ac:picMkLst>
            <pc:docMk/>
            <pc:sldMk cId="3486884826" sldId="337"/>
            <ac:picMk id="6" creationId="{6C967954-8F6A-C142-B939-97AB0FA9B601}"/>
          </ac:picMkLst>
        </pc:picChg>
        <pc:picChg chg="add del mod">
          <ac:chgData name="Schroeder, Julia" userId="22ffd91a-9b88-4279-86a5-c9a7a460afb6" providerId="ADAL" clId="{80AD2AC1-A9DD-4A43-99F4-EBF55BA3B99D}" dt="2020-10-23T09:51:28.497" v="4854" actId="1076"/>
          <ac:picMkLst>
            <pc:docMk/>
            <pc:sldMk cId="3486884826" sldId="337"/>
            <ac:picMk id="7" creationId="{0B7EBFB3-17B5-BE4E-B2B3-75532351A019}"/>
          </ac:picMkLst>
        </pc:picChg>
        <pc:picChg chg="add mod">
          <ac:chgData name="Schroeder, Julia" userId="22ffd91a-9b88-4279-86a5-c9a7a460afb6" providerId="ADAL" clId="{80AD2AC1-A9DD-4A43-99F4-EBF55BA3B99D}" dt="2020-10-23T09:53:23.783" v="4876" actId="1076"/>
          <ac:picMkLst>
            <pc:docMk/>
            <pc:sldMk cId="3486884826" sldId="337"/>
            <ac:picMk id="10" creationId="{030E36B0-D5A5-6C4B-AF5E-912A874D60F1}"/>
          </ac:picMkLst>
        </pc:picChg>
        <pc:picChg chg="add mod modCrop">
          <ac:chgData name="Schroeder, Julia" userId="22ffd91a-9b88-4279-86a5-c9a7a460afb6" providerId="ADAL" clId="{80AD2AC1-A9DD-4A43-99F4-EBF55BA3B99D}" dt="2020-10-23T09:53:19.339" v="4875" actId="1076"/>
          <ac:picMkLst>
            <pc:docMk/>
            <pc:sldMk cId="3486884826" sldId="337"/>
            <ac:picMk id="12" creationId="{76228EF5-F871-AD4D-AEB0-93EDAFD2BE22}"/>
          </ac:picMkLst>
        </pc:picChg>
        <pc:cxnChg chg="add mod">
          <ac:chgData name="Schroeder, Julia" userId="22ffd91a-9b88-4279-86a5-c9a7a460afb6" providerId="ADAL" clId="{80AD2AC1-A9DD-4A43-99F4-EBF55BA3B99D}" dt="2020-10-23T09:51:54.348" v="4860" actId="208"/>
          <ac:cxnSpMkLst>
            <pc:docMk/>
            <pc:sldMk cId="3486884826" sldId="337"/>
            <ac:cxnSpMk id="14" creationId="{2D911791-9B58-EC4D-B32D-FEE0B04BD2DA}"/>
          </ac:cxnSpMkLst>
        </pc:cxnChg>
        <pc:cxnChg chg="add mod">
          <ac:chgData name="Schroeder, Julia" userId="22ffd91a-9b88-4279-86a5-c9a7a460afb6" providerId="ADAL" clId="{80AD2AC1-A9DD-4A43-99F4-EBF55BA3B99D}" dt="2020-10-23T09:51:54.348" v="4860" actId="208"/>
          <ac:cxnSpMkLst>
            <pc:docMk/>
            <pc:sldMk cId="3486884826" sldId="337"/>
            <ac:cxnSpMk id="15" creationId="{608C0F4E-2430-E84D-B036-236E395AF8E5}"/>
          </ac:cxnSpMkLst>
        </pc:cxnChg>
      </pc:sldChg>
      <pc:sldChg chg="addSp delSp modSp new del mod">
        <pc:chgData name="Schroeder, Julia" userId="22ffd91a-9b88-4279-86a5-c9a7a460afb6" providerId="ADAL" clId="{80AD2AC1-A9DD-4A43-99F4-EBF55BA3B99D}" dt="2020-10-23T10:00:58.992" v="5329" actId="2696"/>
        <pc:sldMkLst>
          <pc:docMk/>
          <pc:sldMk cId="2545718095" sldId="338"/>
        </pc:sldMkLst>
        <pc:spChg chg="del mod">
          <ac:chgData name="Schroeder, Julia" userId="22ffd91a-9b88-4279-86a5-c9a7a460afb6" providerId="ADAL" clId="{80AD2AC1-A9DD-4A43-99F4-EBF55BA3B99D}" dt="2020-10-23T09:59:22.923" v="5322" actId="478"/>
          <ac:spMkLst>
            <pc:docMk/>
            <pc:sldMk cId="2545718095" sldId="338"/>
            <ac:spMk id="2" creationId="{80F2EA0F-6A4C-4344-81BA-C9E523E19370}"/>
          </ac:spMkLst>
        </pc:spChg>
        <pc:spChg chg="del">
          <ac:chgData name="Schroeder, Julia" userId="22ffd91a-9b88-4279-86a5-c9a7a460afb6" providerId="ADAL" clId="{80AD2AC1-A9DD-4A43-99F4-EBF55BA3B99D}" dt="2020-10-23T09:59:20.159" v="5321" actId="478"/>
          <ac:spMkLst>
            <pc:docMk/>
            <pc:sldMk cId="2545718095" sldId="338"/>
            <ac:spMk id="3" creationId="{4E4B4F1F-2BBC-F04F-972C-A2A8C8D13FE8}"/>
          </ac:spMkLst>
        </pc:spChg>
        <pc:spChg chg="add mod">
          <ac:chgData name="Schroeder, Julia" userId="22ffd91a-9b88-4279-86a5-c9a7a460afb6" providerId="ADAL" clId="{80AD2AC1-A9DD-4A43-99F4-EBF55BA3B99D}" dt="2020-10-23T09:59:22.923" v="5322" actId="478"/>
          <ac:spMkLst>
            <pc:docMk/>
            <pc:sldMk cId="2545718095" sldId="338"/>
            <ac:spMk id="5" creationId="{AD573AA6-A73B-5C4C-8023-F9592E16FEC6}"/>
          </ac:spMkLst>
        </pc:spChg>
      </pc:sldChg>
    </pc:docChg>
  </pc:docChgLst>
  <pc:docChgLst>
    <pc:chgData name="Schroeder, Julia" userId="22ffd91a-9b88-4279-86a5-c9a7a460afb6" providerId="ADAL" clId="{B9F5B6DA-85DB-0043-AADB-F16CB0B1542F}"/>
    <pc:docChg chg="sldOrd">
      <pc:chgData name="Schroeder, Julia" userId="22ffd91a-9b88-4279-86a5-c9a7a460afb6" providerId="ADAL" clId="{B9F5B6DA-85DB-0043-AADB-F16CB0B1542F}" dt="2023-10-26T07:32:35.289" v="0" actId="20578"/>
      <pc:docMkLst>
        <pc:docMk/>
      </pc:docMkLst>
      <pc:sldChg chg="ord">
        <pc:chgData name="Schroeder, Julia" userId="22ffd91a-9b88-4279-86a5-c9a7a460afb6" providerId="ADAL" clId="{B9F5B6DA-85DB-0043-AADB-F16CB0B1542F}" dt="2023-10-26T07:32:35.289" v="0" actId="20578"/>
        <pc:sldMkLst>
          <pc:docMk/>
          <pc:sldMk cId="4066298587" sldId="315"/>
        </pc:sldMkLst>
      </pc:sldChg>
    </pc:docChg>
  </pc:docChgLst>
</pc:chgInfo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26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85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3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596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86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66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37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538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59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80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0FA0D-1A8D-2743-9A5B-2C0323EAF7D6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06F0C-B1C2-5C40-8644-A920B02CC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91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1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://bestandworstever.blogspot.com/2012/03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613" y="1399765"/>
            <a:ext cx="9144000" cy="2387600"/>
          </a:xfrm>
        </p:spPr>
        <p:txBody>
          <a:bodyPr>
            <a:noAutofit/>
          </a:bodyPr>
          <a:lstStyle/>
          <a:p>
            <a:r>
              <a:rPr lang="en-US" sz="8000" dirty="0"/>
              <a:t>Statistics </a:t>
            </a:r>
            <a:br>
              <a:rPr lang="en-US" sz="8000" dirty="0"/>
            </a:br>
            <a:r>
              <a:rPr lang="en-US" sz="8000" dirty="0"/>
              <a:t>with </a:t>
            </a:r>
            <a:br>
              <a:rPr lang="en-US" sz="8000" dirty="0"/>
            </a:br>
            <a:r>
              <a:rPr lang="en-US" sz="8000" dirty="0"/>
              <a:t>Spa            </a:t>
            </a:r>
            <a:r>
              <a:rPr lang="en-US" sz="8000" dirty="0" err="1"/>
              <a:t>ows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2904" y="4252877"/>
            <a:ext cx="9144000" cy="1655762"/>
          </a:xfrm>
        </p:spPr>
        <p:txBody>
          <a:bodyPr/>
          <a:lstStyle/>
          <a:p>
            <a:r>
              <a:rPr lang="en-US" sz="3600" dirty="0"/>
              <a:t>Lecture 12</a:t>
            </a:r>
          </a:p>
          <a:p>
            <a:r>
              <a:rPr lang="en-US" dirty="0"/>
              <a:t>Julia Schroeder</a:t>
            </a:r>
          </a:p>
          <a:p>
            <a:r>
              <a:rPr lang="en-US" dirty="0" err="1"/>
              <a:t>Julia.schroeder@imperial.ac.uk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575" y="2693158"/>
            <a:ext cx="1198069" cy="9088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312" y="2693158"/>
            <a:ext cx="1198069" cy="90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813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A3E3D-12F7-B545-8E71-DE9DA60BC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Variances – within and among groups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FED3D5-275C-B947-AFF5-7553E4F94454}"/>
                  </a:ext>
                </a:extLst>
              </p:cNvPr>
              <p:cNvSpPr txBox="1"/>
              <p:nvPr/>
            </p:nvSpPr>
            <p:spPr>
              <a:xfrm>
                <a:off x="1243584" y="1690688"/>
                <a:ext cx="5943615" cy="19450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6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6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GB" sz="6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GB" sz="6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GB" sz="6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6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p>
                                <m:sSupPr>
                                  <m:ctrlPr>
                                    <a:rPr lang="en-GB" sz="6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60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GB" sz="6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6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GB" sz="6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GB" sz="6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GB" sz="6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GB" sz="6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  <m:r>
                                    <a:rPr lang="en-GB" sz="60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GB" sz="6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GB" sz="6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GB" sz="60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6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9FED3D5-275C-B947-AFF5-7553E4F944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3584" y="1690688"/>
                <a:ext cx="5943615" cy="1945084"/>
              </a:xfrm>
              <a:prstGeom prst="rect">
                <a:avLst/>
              </a:prstGeom>
              <a:blipFill>
                <a:blip r:embed="rId2"/>
                <a:stretch>
                  <a:fillRect t="-76774" b="-722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C02E8A2-34C4-1947-9868-D584CA3B99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5230605"/>
              </p:ext>
            </p:extLst>
          </p:nvPr>
        </p:nvGraphicFramePr>
        <p:xfrm>
          <a:off x="7722870" y="1568053"/>
          <a:ext cx="395478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0956">
                  <a:extLst>
                    <a:ext uri="{9D8B030D-6E8A-4147-A177-3AD203B41FA5}">
                      <a16:colId xmlns:a16="http://schemas.microsoft.com/office/drawing/2014/main" val="3400776843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2659676498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858194833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2764739580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3921999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I,j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253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031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46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97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1903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8401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550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254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965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312747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0556E486-5D21-F240-803C-C1460BA73D93}"/>
              </a:ext>
            </a:extLst>
          </p:cNvPr>
          <p:cNvSpPr/>
          <p:nvPr/>
        </p:nvSpPr>
        <p:spPr>
          <a:xfrm>
            <a:off x="10008870" y="1406604"/>
            <a:ext cx="2689860" cy="4458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4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B833D06-5BFF-EF44-B714-4711CF617AD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Total sums of squares.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𝑇𝑆𝑆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̅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B833D06-5BFF-EF44-B714-4711CF617A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 t="-64762" b="-10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E4DD2187-4D29-2144-9DF8-6191462E2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475" y="1571050"/>
            <a:ext cx="7611301" cy="528694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19ADE61-A73E-9346-AF9E-815934BE510A}"/>
              </a:ext>
            </a:extLst>
          </p:cNvPr>
          <p:cNvCxnSpPr>
            <a:cxnSpLocks/>
          </p:cNvCxnSpPr>
          <p:nvPr/>
        </p:nvCxnSpPr>
        <p:spPr>
          <a:xfrm>
            <a:off x="1866122" y="5840964"/>
            <a:ext cx="6680719" cy="0"/>
          </a:xfrm>
          <a:prstGeom prst="straightConnector1">
            <a:avLst/>
          </a:prstGeom>
          <a:ln w="73025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62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DFE92-615F-AA4B-B820-D2C37B3E8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we have groups..</a:t>
            </a: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70E3CF49-48A5-D548-82ED-53345936C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256" y="1466753"/>
            <a:ext cx="9232900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285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6CE8F-CB80-714D-83F2-28A59718E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C4B6F92-D6C8-2441-830A-8A109C3B64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138806"/>
              </p:ext>
            </p:extLst>
          </p:nvPr>
        </p:nvGraphicFramePr>
        <p:xfrm>
          <a:off x="6377940" y="526574"/>
          <a:ext cx="395478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0956">
                  <a:extLst>
                    <a:ext uri="{9D8B030D-6E8A-4147-A177-3AD203B41FA5}">
                      <a16:colId xmlns:a16="http://schemas.microsoft.com/office/drawing/2014/main" val="3400776843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2659676498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858194833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2764739580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3921999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I,j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253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031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46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97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1903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8401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550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254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965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31274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FF8C37F9-B68D-4B41-ADD5-0489947B9C69}"/>
              </a:ext>
            </a:extLst>
          </p:cNvPr>
          <p:cNvSpPr/>
          <p:nvPr/>
        </p:nvSpPr>
        <p:spPr>
          <a:xfrm>
            <a:off x="7829550" y="151606"/>
            <a:ext cx="2689860" cy="4458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FAE60-73BB-C740-A368-CE72B1036DDA}"/>
                  </a:ext>
                </a:extLst>
              </p:cNvPr>
              <p:cNvSpPr txBox="1"/>
              <p:nvPr/>
            </p:nvSpPr>
            <p:spPr>
              <a:xfrm>
                <a:off x="577290" y="1690688"/>
                <a:ext cx="3419206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m:rPr>
                        <m:sty m:val="p"/>
                      </m:rPr>
                      <a:rPr lang="en-GB" sz="3600" b="0" i="0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3600" dirty="0" err="1"/>
                  <a:t>efers</a:t>
                </a:r>
                <a:r>
                  <a:rPr lang="en-US" sz="3600" dirty="0"/>
                  <a:t> to data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FAE60-73BB-C740-A368-CE72B1036D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290" y="1690688"/>
                <a:ext cx="3419206" cy="646331"/>
              </a:xfrm>
              <a:prstGeom prst="rect">
                <a:avLst/>
              </a:prstGeom>
              <a:blipFill>
                <a:blip r:embed="rId2"/>
                <a:stretch>
                  <a:fillRect l="-2222" t="-13462" r="-4444" b="-36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54D61E4-C676-DB48-B889-667134467BE1}"/>
                  </a:ext>
                </a:extLst>
              </p:cNvPr>
              <p:cNvSpPr txBox="1"/>
              <p:nvPr/>
            </p:nvSpPr>
            <p:spPr>
              <a:xfrm>
                <a:off x="577290" y="2380773"/>
                <a:ext cx="470660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GB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m:rPr>
                        <m:sty m:val="p"/>
                      </m:rPr>
                      <a:rPr lang="en-GB" sz="3600" b="0" i="0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3600" dirty="0" err="1"/>
                  <a:t>efers</a:t>
                </a:r>
                <a:r>
                  <a:rPr lang="en-US" sz="3600" dirty="0"/>
                  <a:t> to grand mean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54D61E4-C676-DB48-B889-667134467B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290" y="2380773"/>
                <a:ext cx="4706609" cy="646331"/>
              </a:xfrm>
              <a:prstGeom prst="rect">
                <a:avLst/>
              </a:prstGeom>
              <a:blipFill>
                <a:blip r:embed="rId3"/>
                <a:stretch>
                  <a:fillRect l="-1613" t="-13462" r="-2688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2183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6CE8F-CB80-714D-83F2-28A59718E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C4B6F92-D6C8-2441-830A-8A109C3B64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3463787"/>
              </p:ext>
            </p:extLst>
          </p:nvPr>
        </p:nvGraphicFramePr>
        <p:xfrm>
          <a:off x="6377940" y="764318"/>
          <a:ext cx="395478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0956">
                  <a:extLst>
                    <a:ext uri="{9D8B030D-6E8A-4147-A177-3AD203B41FA5}">
                      <a16:colId xmlns:a16="http://schemas.microsoft.com/office/drawing/2014/main" val="3400776843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2659676498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858194833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2764739580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3921999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I,j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253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031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46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97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1903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8401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550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254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965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31274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FF8C37F9-B68D-4B41-ADD5-0489947B9C69}"/>
              </a:ext>
            </a:extLst>
          </p:cNvPr>
          <p:cNvSpPr/>
          <p:nvPr/>
        </p:nvSpPr>
        <p:spPr>
          <a:xfrm>
            <a:off x="8663940" y="602869"/>
            <a:ext cx="2689860" cy="4458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FAE60-73BB-C740-A368-CE72B1036DDA}"/>
                  </a:ext>
                </a:extLst>
              </p:cNvPr>
              <p:cNvSpPr txBox="1"/>
              <p:nvPr/>
            </p:nvSpPr>
            <p:spPr>
              <a:xfrm>
                <a:off x="577290" y="1690688"/>
                <a:ext cx="3419206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m:rPr>
                        <m:sty m:val="p"/>
                      </m:rPr>
                      <a:rPr lang="en-GB" sz="3600" b="0" i="0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3600" dirty="0" err="1"/>
                  <a:t>efers</a:t>
                </a:r>
                <a:r>
                  <a:rPr lang="en-US" sz="3600" dirty="0"/>
                  <a:t> to data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FAE60-73BB-C740-A368-CE72B1036D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290" y="1690688"/>
                <a:ext cx="3419206" cy="646331"/>
              </a:xfrm>
              <a:prstGeom prst="rect">
                <a:avLst/>
              </a:prstGeom>
              <a:blipFill>
                <a:blip r:embed="rId2"/>
                <a:stretch>
                  <a:fillRect l="-2222" t="-13462" r="-4444" b="-36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723F6B0-2409-0B4A-BEE4-004B0F613100}"/>
                  </a:ext>
                </a:extLst>
              </p:cNvPr>
              <p:cNvSpPr txBox="1"/>
              <p:nvPr/>
            </p:nvSpPr>
            <p:spPr>
              <a:xfrm>
                <a:off x="577290" y="2380773"/>
                <a:ext cx="470660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GB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m:rPr>
                        <m:sty m:val="p"/>
                      </m:rPr>
                      <a:rPr lang="en-GB" sz="3600" b="0" i="0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3600" dirty="0" err="1"/>
                  <a:t>efers</a:t>
                </a:r>
                <a:r>
                  <a:rPr lang="en-US" sz="3600" dirty="0"/>
                  <a:t> to grand mean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723F6B0-2409-0B4A-BEE4-004B0F6131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290" y="2380773"/>
                <a:ext cx="4706609" cy="646331"/>
              </a:xfrm>
              <a:prstGeom prst="rect">
                <a:avLst/>
              </a:prstGeom>
              <a:blipFill>
                <a:blip r:embed="rId3"/>
                <a:stretch>
                  <a:fillRect l="-1613" t="-13462" r="-2688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07946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6CE8F-CB80-714D-83F2-28A59718E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C4B6F92-D6C8-2441-830A-8A109C3B6433}"/>
              </a:ext>
            </a:extLst>
          </p:cNvPr>
          <p:cNvGraphicFramePr>
            <a:graphicFrameLocks noGrp="1"/>
          </p:cNvGraphicFramePr>
          <p:nvPr/>
        </p:nvGraphicFramePr>
        <p:xfrm>
          <a:off x="6377940" y="526574"/>
          <a:ext cx="395478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0956">
                  <a:extLst>
                    <a:ext uri="{9D8B030D-6E8A-4147-A177-3AD203B41FA5}">
                      <a16:colId xmlns:a16="http://schemas.microsoft.com/office/drawing/2014/main" val="3400776843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2659676498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858194833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2764739580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3921999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I,j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253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031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46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97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1903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8401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550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254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965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31274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FF8C37F9-B68D-4B41-ADD5-0489947B9C69}"/>
              </a:ext>
            </a:extLst>
          </p:cNvPr>
          <p:cNvSpPr/>
          <p:nvPr/>
        </p:nvSpPr>
        <p:spPr>
          <a:xfrm>
            <a:off x="5596127" y="107851"/>
            <a:ext cx="1562863" cy="4458335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FAE60-73BB-C740-A368-CE72B1036DDA}"/>
                  </a:ext>
                </a:extLst>
              </p:cNvPr>
              <p:cNvSpPr txBox="1"/>
              <p:nvPr/>
            </p:nvSpPr>
            <p:spPr>
              <a:xfrm>
                <a:off x="577290" y="1690688"/>
                <a:ext cx="3419206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m:rPr>
                        <m:sty m:val="p"/>
                      </m:rPr>
                      <a:rPr lang="en-GB" sz="3600" b="0" i="0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3600" dirty="0" err="1"/>
                  <a:t>efers</a:t>
                </a:r>
                <a:r>
                  <a:rPr lang="en-US" sz="3600" dirty="0"/>
                  <a:t> to data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D9FAE60-73BB-C740-A368-CE72B1036D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290" y="1690688"/>
                <a:ext cx="3419206" cy="646331"/>
              </a:xfrm>
              <a:prstGeom prst="rect">
                <a:avLst/>
              </a:prstGeom>
              <a:blipFill>
                <a:blip r:embed="rId2"/>
                <a:stretch>
                  <a:fillRect l="-2222" t="-13462" r="-4444" b="-36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25C87EF-0104-BE43-893D-0DF4E8D7E994}"/>
                  </a:ext>
                </a:extLst>
              </p:cNvPr>
              <p:cNvSpPr txBox="1"/>
              <p:nvPr/>
            </p:nvSpPr>
            <p:spPr>
              <a:xfrm>
                <a:off x="449274" y="3709685"/>
                <a:ext cx="6324039" cy="6908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m:rPr>
                        <m:sty m:val="p"/>
                      </m:rPr>
                      <a:rPr lang="en-GB" sz="3600" b="0" i="0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3600" dirty="0" err="1"/>
                  <a:t>efers</a:t>
                </a:r>
                <a:r>
                  <a:rPr lang="en-US" sz="3600" dirty="0"/>
                  <a:t> to data within groups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25C87EF-0104-BE43-893D-0DF4E8D7E9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274" y="3709685"/>
                <a:ext cx="6324039" cy="690895"/>
              </a:xfrm>
              <a:prstGeom prst="rect">
                <a:avLst/>
              </a:prstGeom>
              <a:blipFill>
                <a:blip r:embed="rId3"/>
                <a:stretch>
                  <a:fillRect l="-1202" t="-14545" r="-1804" b="-27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357065C-0887-6D41-B4DB-2D1683268233}"/>
                  </a:ext>
                </a:extLst>
              </p:cNvPr>
              <p:cNvSpPr txBox="1"/>
              <p:nvPr/>
            </p:nvSpPr>
            <p:spPr>
              <a:xfrm>
                <a:off x="577290" y="2380773"/>
                <a:ext cx="470660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GB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m:rPr>
                        <m:sty m:val="p"/>
                      </m:rPr>
                      <a:rPr lang="en-GB" sz="3600" b="0" i="0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3600" dirty="0" err="1"/>
                  <a:t>efers</a:t>
                </a:r>
                <a:r>
                  <a:rPr lang="en-US" sz="3600" dirty="0"/>
                  <a:t> to grand mean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357065C-0887-6D41-B4DB-2D16832682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290" y="2380773"/>
                <a:ext cx="4706609" cy="646331"/>
              </a:xfrm>
              <a:prstGeom prst="rect">
                <a:avLst/>
              </a:prstGeom>
              <a:blipFill>
                <a:blip r:embed="rId4"/>
                <a:stretch>
                  <a:fillRect l="-1613" t="-13462" r="-2688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D15C3C-B1F0-464A-BCF5-47D7FE2D6212}"/>
                  </a:ext>
                </a:extLst>
              </p:cNvPr>
              <p:cNvSpPr txBox="1"/>
              <p:nvPr/>
            </p:nvSpPr>
            <p:spPr>
              <a:xfrm>
                <a:off x="449274" y="4566186"/>
                <a:ext cx="6735755" cy="6908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GB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GB" sz="3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3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GB" sz="36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acc>
                  </m:oMath>
                </a14:m>
                <a:r>
                  <a:rPr lang="en-GB" sz="3600" b="0" dirty="0"/>
                  <a:t> </a:t>
                </a:r>
                <a14:m>
                  <m:oMath xmlns:m="http://schemas.openxmlformats.org/officeDocument/2006/math">
                    <m:r>
                      <a:rPr lang="en-GB" sz="3600" b="0" i="0" smtClean="0">
                        <a:latin typeface="Cambria Math" panose="02040503050406030204" pitchFamily="18" charset="0"/>
                      </a:rPr>
                      <m:t>    </m:t>
                    </m:r>
                    <m:r>
                      <m:rPr>
                        <m:sty m:val="p"/>
                      </m:rPr>
                      <a:rPr lang="en-GB" sz="3600" b="0" i="0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3600" dirty="0" err="1"/>
                  <a:t>efers</a:t>
                </a:r>
                <a:r>
                  <a:rPr lang="en-US" sz="3600" dirty="0"/>
                  <a:t> to means of each group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D15C3C-B1F0-464A-BCF5-47D7FE2D62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274" y="4566186"/>
                <a:ext cx="6735755" cy="690895"/>
              </a:xfrm>
              <a:prstGeom prst="rect">
                <a:avLst/>
              </a:prstGeom>
              <a:blipFill>
                <a:blip r:embed="rId5"/>
                <a:stretch>
                  <a:fillRect l="-1130" t="-12727" r="-1883" b="-2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423C8D8-E0EA-BC4C-91A4-50FE06A38C90}"/>
                  </a:ext>
                </a:extLst>
              </p:cNvPr>
              <p:cNvSpPr txBox="1"/>
              <p:nvPr/>
            </p:nvSpPr>
            <p:spPr>
              <a:xfrm>
                <a:off x="425945" y="5450080"/>
                <a:ext cx="471783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̿"/>
                        <m:ctrlPr>
                          <a:rPr lang="en-GB" sz="3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     </m:t>
                    </m:r>
                    <m:r>
                      <m:rPr>
                        <m:sty m:val="p"/>
                      </m:rPr>
                      <a:rPr lang="en-GB" sz="3600" b="0" i="0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sz="3600" dirty="0" err="1"/>
                  <a:t>efers</a:t>
                </a:r>
                <a:r>
                  <a:rPr lang="en-US" sz="3600" dirty="0"/>
                  <a:t> to grand total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423C8D8-E0EA-BC4C-91A4-50FE06A38C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5945" y="5450080"/>
                <a:ext cx="4717830" cy="646331"/>
              </a:xfrm>
              <a:prstGeom prst="rect">
                <a:avLst/>
              </a:prstGeom>
              <a:blipFill>
                <a:blip r:embed="rId6"/>
                <a:stretch>
                  <a:fillRect l="-1609" t="-15385" r="-2681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3301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B7214A40-6901-E54D-A2DC-6D30AA809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988" y="1422400"/>
            <a:ext cx="9525000" cy="54356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3318A81-2BE4-C849-8D5D-AAE8A222011C}"/>
              </a:ext>
            </a:extLst>
          </p:cNvPr>
          <p:cNvCxnSpPr>
            <a:cxnSpLocks/>
          </p:cNvCxnSpPr>
          <p:nvPr/>
        </p:nvCxnSpPr>
        <p:spPr>
          <a:xfrm>
            <a:off x="5313039" y="5283201"/>
            <a:ext cx="1772817" cy="0"/>
          </a:xfrm>
          <a:prstGeom prst="straightConnector1">
            <a:avLst/>
          </a:prstGeom>
          <a:ln w="7302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86BABEFA-EAE9-6C48-BB22-1D26CCECBEC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838200" y="249235"/>
                <a:ext cx="10515600" cy="1325563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dirty="0"/>
                  <a:t>Among-group sum of squares: </a:t>
                </a:r>
                <a:br>
                  <a:rPr lang="en-GB" b="0" i="1" dirty="0">
                    <a:latin typeface="Cambria Math" panose="02040503050406030204" pitchFamily="18" charset="0"/>
                  </a:rPr>
                </a:br>
                <a:r>
                  <a:rPr lang="en-GB" b="0" i="1" dirty="0">
                    <a:latin typeface="Cambria Math" panose="02040503050406030204" pitchFamily="18" charset="0"/>
                  </a:rPr>
                  <a:t>  						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𝐴𝑆𝑆</m:t>
                    </m:r>
                  </m:oMath>
                </a14:m>
                <a:r>
                  <a:rPr lang="en-US" dirty="0"/>
                  <a:t> 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GB" b="0" i="1" dirty="0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sSup>
                          <m:sSup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dirty="0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̅"/>
                                <m:ctrlPr>
                                  <a:rPr lang="en-GB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GB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dirty="0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GB" b="0" i="1" dirty="0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acc>
                            <m:r>
                              <a:rPr lang="en-GB" b="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̿"/>
                                <m:ctrlPr>
                                  <a:rPr lang="en-GB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b="0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  <m:r>
                              <a:rPr lang="en-GB" b="0" i="1" dirty="0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GB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86BABEFA-EAE9-6C48-BB22-1D26CCECBE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38200" y="249235"/>
                <a:ext cx="10515600" cy="1325563"/>
              </a:xfrm>
              <a:blipFill>
                <a:blip r:embed="rId3"/>
                <a:stretch>
                  <a:fillRect l="-2171" t="-34286" b="-1076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09DD4675-3153-174E-92BC-2738C47C9682}"/>
              </a:ext>
            </a:extLst>
          </p:cNvPr>
          <p:cNvSpPr txBox="1"/>
          <p:nvPr/>
        </p:nvSpPr>
        <p:spPr>
          <a:xfrm>
            <a:off x="8920066" y="2424797"/>
            <a:ext cx="2881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Deviations of the means from the overall mean</a:t>
            </a:r>
          </a:p>
        </p:txBody>
      </p:sp>
    </p:spTree>
    <p:extLst>
      <p:ext uri="{BB962C8B-B14F-4D97-AF65-F5344CB8AC3E}">
        <p14:creationId xmlns:p14="http://schemas.microsoft.com/office/powerpoint/2010/main" val="3601353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70E3CF49-48A5-D548-82ED-53345936C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256" y="1466753"/>
            <a:ext cx="9232900" cy="55372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C3DFE92-615F-AA4B-B820-D2C37B3E8F0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-304162"/>
                <a:ext cx="10515600" cy="256161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Within-group sums of squares: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W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𝑆𝑆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sup>
                          <m:e>
                            <m:sSup>
                              <m:sSup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en-GB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acc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CC3DFE92-615F-AA4B-B820-D2C37B3E8F0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-304162"/>
                <a:ext cx="10515600" cy="2561616"/>
              </a:xfrm>
              <a:blipFill>
                <a:blip r:embed="rId3"/>
                <a:stretch>
                  <a:fillRect l="-8806" b="-415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D2B45F9-7C13-D64D-BB82-AE2E5F14EBAC}"/>
              </a:ext>
            </a:extLst>
          </p:cNvPr>
          <p:cNvCxnSpPr>
            <a:cxnSpLocks/>
          </p:cNvCxnSpPr>
          <p:nvPr/>
        </p:nvCxnSpPr>
        <p:spPr>
          <a:xfrm>
            <a:off x="3558884" y="6234923"/>
            <a:ext cx="5454487" cy="0"/>
          </a:xfrm>
          <a:prstGeom prst="straightConnector1">
            <a:avLst/>
          </a:prstGeom>
          <a:ln w="7302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2CA4AE-61EA-B240-8A0F-AE0A61FC1A63}"/>
              </a:ext>
            </a:extLst>
          </p:cNvPr>
          <p:cNvCxnSpPr>
            <a:cxnSpLocks/>
          </p:cNvCxnSpPr>
          <p:nvPr/>
        </p:nvCxnSpPr>
        <p:spPr>
          <a:xfrm>
            <a:off x="4569701" y="6051421"/>
            <a:ext cx="4816895" cy="0"/>
          </a:xfrm>
          <a:prstGeom prst="straightConnector1">
            <a:avLst/>
          </a:prstGeom>
          <a:ln w="73025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CA13E67-1E58-994E-A30A-D9E989426E62}"/>
              </a:ext>
            </a:extLst>
          </p:cNvPr>
          <p:cNvCxnSpPr>
            <a:cxnSpLocks/>
          </p:cNvCxnSpPr>
          <p:nvPr/>
        </p:nvCxnSpPr>
        <p:spPr>
          <a:xfrm>
            <a:off x="6252321" y="5830596"/>
            <a:ext cx="5467835" cy="0"/>
          </a:xfrm>
          <a:prstGeom prst="straightConnector1">
            <a:avLst/>
          </a:prstGeom>
          <a:ln w="73025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949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3571225"/>
            <a:ext cx="11798049" cy="438964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sz="2400" dirty="0"/>
              <a:t>Sum of squares among groups: ASS</a:t>
            </a:r>
          </a:p>
          <a:p>
            <a:r>
              <a:rPr lang="en-US" sz="2400" dirty="0"/>
              <a:t>Sum of squares within groups = residual: WSS</a:t>
            </a:r>
          </a:p>
          <a:p>
            <a:r>
              <a:rPr lang="en-US" sz="2400" dirty="0"/>
              <a:t>Total sum of squares: TSS = ASS + WSS</a:t>
            </a:r>
          </a:p>
          <a:p>
            <a:endParaRPr lang="en-US" dirty="0"/>
          </a:p>
          <a:p>
            <a:r>
              <a:rPr lang="en-US" sz="2400" dirty="0"/>
              <a:t>k = n of groups (length of j)</a:t>
            </a:r>
          </a:p>
          <a:p>
            <a:r>
              <a:rPr lang="en-US" sz="2400" dirty="0"/>
              <a:t>n = sample size (length of </a:t>
            </a:r>
            <a:r>
              <a:rPr lang="en-US" sz="2400" dirty="0" err="1"/>
              <a:t>i</a:t>
            </a:r>
            <a:r>
              <a:rPr lang="en-US" sz="2400" dirty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4586" y="2477118"/>
            <a:ext cx="553137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88539531"/>
                  </p:ext>
                </p:extLst>
              </p:nvPr>
            </p:nvGraphicFramePr>
            <p:xfrm>
              <a:off x="0" y="140072"/>
              <a:ext cx="9352097" cy="328892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2563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23778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9032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75042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204332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90721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Source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Sum of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 err="1"/>
                            <a:t>d.f.</a:t>
                          </a:r>
                          <a:endParaRPr lang="en-US" sz="2400" i="1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Mean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F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Among-group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ASS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k-1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𝑀𝑆𝐺</m:t>
                                </m:r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2400" i="1" baseline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𝑆𝑆𝐺</m:t>
                                    </m:r>
                                  </m:num>
                                  <m:den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−1)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𝑀𝑆𝐺</m:t>
                                    </m:r>
                                  </m:num>
                                  <m:den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𝑀𝑆𝑇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Within-group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WSS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n-k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𝑀𝑆𝑅</m:t>
                                </m:r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2400" i="1" baseline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𝑆𝑆𝑅</m:t>
                                    </m:r>
                                  </m:num>
                                  <m:den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04007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Total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TSS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88539531"/>
                  </p:ext>
                </p:extLst>
              </p:nvPr>
            </p:nvGraphicFramePr>
            <p:xfrm>
              <a:off x="0" y="140072"/>
              <a:ext cx="9352097" cy="328892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2563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23778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9032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75042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204332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90721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Source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Sum of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 err="1"/>
                            <a:t>d.f.</a:t>
                          </a:r>
                          <a:endParaRPr lang="en-US" sz="2400" i="1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Mean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F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Among-group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ASS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k-1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71658" t="-101351" r="-25668" b="-1635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75789" t="-101351" r="-1053" b="-16351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Within-group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WSS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n-k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71658" t="-201351" r="-25668" b="-635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04007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Total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TSS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546501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464586" y="2477118"/>
            <a:ext cx="553137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93613910"/>
                  </p:ext>
                </p:extLst>
              </p:nvPr>
            </p:nvGraphicFramePr>
            <p:xfrm>
              <a:off x="0" y="140072"/>
              <a:ext cx="9352097" cy="328892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2563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23778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9032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75042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204332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90721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Source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Sum of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 err="1"/>
                            <a:t>d.f.</a:t>
                          </a:r>
                          <a:endParaRPr lang="en-US" sz="2400" i="1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Mean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F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Among-group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ASS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k-1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𝑀𝑆𝐴</m:t>
                                </m:r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2400" i="1" baseline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𝐺𝑆𝑆</m:t>
                                    </m:r>
                                  </m:num>
                                  <m:den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−1)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𝑀𝑆𝐴</m:t>
                                    </m:r>
                                  </m:num>
                                  <m:den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𝑀𝑆𝑊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Within-group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WSS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n-k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𝑀𝑆𝑊</m:t>
                                </m:r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2400" i="1" baseline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𝑊𝑆𝑆</m:t>
                                    </m:r>
                                  </m:num>
                                  <m:den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04007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Total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TSS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93613910"/>
                  </p:ext>
                </p:extLst>
              </p:nvPr>
            </p:nvGraphicFramePr>
            <p:xfrm>
              <a:off x="0" y="140072"/>
              <a:ext cx="9352097" cy="328892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2563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23778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90324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475042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204332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90721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Source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Sum of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 err="1"/>
                            <a:t>d.f.</a:t>
                          </a:r>
                          <a:endParaRPr lang="en-US" sz="2400" i="1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Mean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F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Among-group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ASS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k-1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71658" t="-101351" r="-25668" b="-1635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75789" t="-101351" r="-1053" b="-16351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Within-group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WSS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n-k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71658" t="-201351" r="-25668" b="-635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04007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Total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TSS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440E22D6-3F94-964A-B2C5-B96B1562A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191" y="3600587"/>
            <a:ext cx="9988593" cy="3288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77A0EE-DA66-4149-B69C-1A199329CAC7}"/>
              </a:ext>
            </a:extLst>
          </p:cNvPr>
          <p:cNvSpPr txBox="1"/>
          <p:nvPr/>
        </p:nvSpPr>
        <p:spPr>
          <a:xfrm>
            <a:off x="6620256" y="3182112"/>
            <a:ext cx="43882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Interpretation: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There are differences between the means</a:t>
            </a:r>
          </a:p>
          <a:p>
            <a:pPr marL="285750" indent="-285750">
              <a:buFontTx/>
              <a:buChar char="-"/>
            </a:pPr>
            <a:r>
              <a:rPr lang="en-US" dirty="0"/>
              <a:t>We don’t know where or how much</a:t>
            </a:r>
          </a:p>
          <a:p>
            <a:pPr marL="285750" indent="-285750">
              <a:buFontTx/>
              <a:buChar char="-"/>
            </a:pPr>
            <a:r>
              <a:rPr lang="en-US" dirty="0">
                <a:sym typeface="Wingdings" pitchFamily="2" charset="2"/>
              </a:rPr>
              <a:t> post-hoc tests to see where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98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AN</a:t>
            </a:r>
            <a:r>
              <a:rPr lang="en-US" dirty="0" err="1"/>
              <a:t>alysis</a:t>
            </a:r>
            <a:r>
              <a:rPr lang="en-US" dirty="0"/>
              <a:t> </a:t>
            </a:r>
            <a:r>
              <a:rPr lang="en-US" b="1" dirty="0"/>
              <a:t>O</a:t>
            </a:r>
            <a:r>
              <a:rPr lang="en-US" dirty="0"/>
              <a:t>f </a:t>
            </a:r>
            <a:r>
              <a:rPr lang="en-US" b="1" dirty="0"/>
              <a:t>Va</a:t>
            </a:r>
            <a:r>
              <a:rPr lang="en-US" dirty="0"/>
              <a:t>riance – ANOVA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119610" cy="4351338"/>
          </a:xfrm>
        </p:spPr>
        <p:txBody>
          <a:bodyPr/>
          <a:lstStyle/>
          <a:p>
            <a:r>
              <a:rPr lang="en-US" dirty="0"/>
              <a:t>ANOVA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Testing for difference of </a:t>
            </a:r>
            <a:r>
              <a:rPr lang="en-US" b="1" dirty="0"/>
              <a:t>variances </a:t>
            </a:r>
            <a:r>
              <a:rPr lang="en-US" dirty="0"/>
              <a:t>between</a:t>
            </a:r>
            <a:r>
              <a:rPr lang="en-US" b="1" dirty="0"/>
              <a:t> </a:t>
            </a:r>
            <a:r>
              <a:rPr lang="en-US" dirty="0"/>
              <a:t>groups</a:t>
            </a:r>
          </a:p>
          <a:p>
            <a:endParaRPr lang="en-US" dirty="0"/>
          </a:p>
          <a:p>
            <a:r>
              <a:rPr lang="en-US" dirty="0"/>
              <a:t>One </a:t>
            </a:r>
            <a:r>
              <a:rPr lang="en-US" b="1" dirty="0"/>
              <a:t>categorical variable as explanatory variable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807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7736" y="-364888"/>
            <a:ext cx="10515600" cy="1325563"/>
          </a:xfrm>
        </p:spPr>
        <p:txBody>
          <a:bodyPr/>
          <a:lstStyle/>
          <a:p>
            <a:r>
              <a:rPr lang="en-US" dirty="0"/>
              <a:t>ANOVA: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7736" y="594042"/>
            <a:ext cx="10515600" cy="4351338"/>
          </a:xfrm>
        </p:spPr>
        <p:txBody>
          <a:bodyPr/>
          <a:lstStyle/>
          <a:p>
            <a:r>
              <a:rPr lang="en-US" dirty="0"/>
              <a:t>A continuous response variable </a:t>
            </a:r>
          </a:p>
          <a:p>
            <a:r>
              <a:rPr lang="en-US" dirty="0"/>
              <a:t>A factorial explanatory variable with two or more levels</a:t>
            </a:r>
          </a:p>
          <a:p>
            <a:r>
              <a:rPr lang="en-US" dirty="0"/>
              <a:t>Provides secondary statistics only</a:t>
            </a:r>
          </a:p>
          <a:p>
            <a:r>
              <a:rPr lang="en-US" dirty="0"/>
              <a:t>Needs post-hoc testing for effect sizes and to find out which categories differ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28664" y="408828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continuous response variable </a:t>
            </a:r>
          </a:p>
          <a:p>
            <a:r>
              <a:rPr lang="en-US" dirty="0"/>
              <a:t>A continuous explanatory variable AND/OR a factorial explanatory variable </a:t>
            </a:r>
          </a:p>
          <a:p>
            <a:r>
              <a:rPr lang="en-US" dirty="0"/>
              <a:t>Provides primary statics</a:t>
            </a:r>
          </a:p>
          <a:p>
            <a:r>
              <a:rPr lang="en-US" dirty="0"/>
              <a:t>We get effect sizes (means) and precision of each level, thus can judge differences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947736" y="31363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Linear model</a:t>
            </a:r>
          </a:p>
        </p:txBody>
      </p:sp>
    </p:spTree>
    <p:extLst>
      <p:ext uri="{BB962C8B-B14F-4D97-AF65-F5344CB8AC3E}">
        <p14:creationId xmlns:p14="http://schemas.microsoft.com/office/powerpoint/2010/main" val="10461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DD610A-8F00-1D46-986B-147A88D49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450555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Battle: ANOVA vs linear model summary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277405F-0B4F-4418-B773-1B38814125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0421" y="226893"/>
            <a:ext cx="5968658" cy="6085007"/>
          </a:xfrm>
          <a:custGeom>
            <a:avLst/>
            <a:gdLst>
              <a:gd name="connsiteX0" fmla="*/ 0 w 5968658"/>
              <a:gd name="connsiteY0" fmla="*/ 0 h 6085007"/>
              <a:gd name="connsiteX1" fmla="*/ 3557919 w 5968658"/>
              <a:gd name="connsiteY1" fmla="*/ 0 h 6085007"/>
              <a:gd name="connsiteX2" fmla="*/ 3557919 w 5968658"/>
              <a:gd name="connsiteY2" fmla="*/ 2195749 h 6085007"/>
              <a:gd name="connsiteX3" fmla="*/ 5968658 w 5968658"/>
              <a:gd name="connsiteY3" fmla="*/ 2195749 h 6085007"/>
              <a:gd name="connsiteX4" fmla="*/ 5968658 w 5968658"/>
              <a:gd name="connsiteY4" fmla="*/ 6085007 h 6085007"/>
              <a:gd name="connsiteX5" fmla="*/ 2058230 w 5968658"/>
              <a:gd name="connsiteY5" fmla="*/ 6085007 h 6085007"/>
              <a:gd name="connsiteX6" fmla="*/ 2058230 w 5968658"/>
              <a:gd name="connsiteY6" fmla="*/ 3538657 h 6085007"/>
              <a:gd name="connsiteX7" fmla="*/ 0 w 5968658"/>
              <a:gd name="connsiteY7" fmla="*/ 3538657 h 6085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8658" h="6085007">
                <a:moveTo>
                  <a:pt x="0" y="0"/>
                </a:moveTo>
                <a:lnTo>
                  <a:pt x="3557919" y="0"/>
                </a:lnTo>
                <a:lnTo>
                  <a:pt x="3557919" y="2195749"/>
                </a:lnTo>
                <a:lnTo>
                  <a:pt x="5968658" y="2195749"/>
                </a:lnTo>
                <a:lnTo>
                  <a:pt x="5968658" y="6085007"/>
                </a:lnTo>
                <a:lnTo>
                  <a:pt x="2058230" y="6085007"/>
                </a:lnTo>
                <a:lnTo>
                  <a:pt x="2058230" y="3538657"/>
                </a:lnTo>
                <a:lnTo>
                  <a:pt x="0" y="353865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91843682-4565-014C-8242-FAE259472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8146" y="2663211"/>
            <a:ext cx="3331438" cy="3408121"/>
          </a:xfrm>
          <a:prstGeom prst="rect">
            <a:avLst/>
          </a:prstGeom>
        </p:spPr>
      </p:pic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DAC0D587-3A0F-0041-869D-E7B7C7631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8577" y="496673"/>
            <a:ext cx="2961606" cy="29990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A3E14C-E0E5-054D-AF2E-81897FC8B3C8}"/>
              </a:ext>
            </a:extLst>
          </p:cNvPr>
          <p:cNvSpPr txBox="1"/>
          <p:nvPr/>
        </p:nvSpPr>
        <p:spPr>
          <a:xfrm>
            <a:off x="819437" y="4426199"/>
            <a:ext cx="5229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Which one is more useful to describe the two results?</a:t>
            </a:r>
          </a:p>
        </p:txBody>
      </p:sp>
    </p:spTree>
    <p:extLst>
      <p:ext uri="{BB962C8B-B14F-4D97-AF65-F5344CB8AC3E}">
        <p14:creationId xmlns:p14="http://schemas.microsoft.com/office/powerpoint/2010/main" val="25052010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589D6E35-C01E-E343-802C-5F36C59E02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b="13980"/>
          <a:stretch/>
        </p:blipFill>
        <p:spPr>
          <a:xfrm>
            <a:off x="6132514" y="148578"/>
            <a:ext cx="6146800" cy="1704214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F51BA2E3-E8E7-1343-B614-D448E64A6C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981"/>
          <a:stretch/>
        </p:blipFill>
        <p:spPr>
          <a:xfrm>
            <a:off x="42510" y="166296"/>
            <a:ext cx="6016978" cy="1704214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8766495F-3BCA-394B-BA11-D985DCB155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84" y="2308720"/>
            <a:ext cx="5915526" cy="4495799"/>
          </a:xfrm>
          <a:prstGeom prst="rect">
            <a:avLst/>
          </a:prstGeom>
        </p:spPr>
      </p:pic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0504A4AD-21D2-2746-8BFA-AA0B220B9E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8976" y="1852792"/>
            <a:ext cx="2251944" cy="2280451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B3F0431C-B496-4B45-80E0-36983D476D2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6000" y="2308719"/>
            <a:ext cx="6273800" cy="4495800"/>
          </a:xfrm>
          <a:prstGeom prst="rect">
            <a:avLst/>
          </a:prstGeom>
        </p:spPr>
      </p:pic>
      <p:pic>
        <p:nvPicPr>
          <p:cNvPr id="2" name="Picture 1" descr="Chart, box and whisker chart&#10;&#10;Description automatically generated">
            <a:extLst>
              <a:ext uri="{FF2B5EF4-FFF2-40B4-BE49-F238E27FC236}">
                <a16:creationId xmlns:a16="http://schemas.microsoft.com/office/drawing/2014/main" id="{ED36308E-BABE-B94E-BC43-DC004FDB23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20497" y="1870510"/>
            <a:ext cx="2194500" cy="224501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1B95E386-7C60-CA40-A981-D18408DB68CE}"/>
              </a:ext>
            </a:extLst>
          </p:cNvPr>
          <p:cNvSpPr/>
          <p:nvPr/>
        </p:nvSpPr>
        <p:spPr>
          <a:xfrm>
            <a:off x="6143690" y="6114288"/>
            <a:ext cx="5242722" cy="76947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E382173-A324-A448-B229-40A9F262E6BF}"/>
              </a:ext>
            </a:extLst>
          </p:cNvPr>
          <p:cNvSpPr/>
          <p:nvPr/>
        </p:nvSpPr>
        <p:spPr>
          <a:xfrm>
            <a:off x="194910" y="6187440"/>
            <a:ext cx="5242722" cy="76947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85FAFFF-ED99-A44A-AD9D-9548A7A32BFF}"/>
              </a:ext>
            </a:extLst>
          </p:cNvPr>
          <p:cNvSpPr/>
          <p:nvPr/>
        </p:nvSpPr>
        <p:spPr>
          <a:xfrm>
            <a:off x="8577072" y="713232"/>
            <a:ext cx="2809340" cy="93817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5F307FF-C988-5640-9C0F-14569C615D2F}"/>
              </a:ext>
            </a:extLst>
          </p:cNvPr>
          <p:cNvSpPr/>
          <p:nvPr/>
        </p:nvSpPr>
        <p:spPr>
          <a:xfrm>
            <a:off x="2127504" y="810768"/>
            <a:ext cx="2809340" cy="93817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715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876DE-7B17-FC48-962E-7E63AFAB2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</a:t>
            </a:r>
            <a:r>
              <a:rPr lang="en-US" dirty="0" err="1"/>
              <a:t>anova</a:t>
            </a:r>
            <a:r>
              <a:rPr lang="en-US" dirty="0"/>
              <a:t> table in R?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ACD5A10-7069-454F-97F8-857ACFC57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191" y="2119259"/>
            <a:ext cx="9988593" cy="3288927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C5CEED5-D737-534C-8D94-86B7CD7F5318}"/>
              </a:ext>
            </a:extLst>
          </p:cNvPr>
          <p:cNvSpPr/>
          <p:nvPr/>
        </p:nvSpPr>
        <p:spPr>
          <a:xfrm>
            <a:off x="566928" y="1690688"/>
            <a:ext cx="5157216" cy="150971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2303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1C658-238A-BC45-9634-C73696082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Anova</a:t>
            </a:r>
            <a:r>
              <a:rPr lang="en-US" dirty="0"/>
              <a:t> vs linear model summary: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9DD78-EE8F-A744-9237-7DEE26DA5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ANOVA is calculated from results of a linear model in R</a:t>
            </a:r>
          </a:p>
          <a:p>
            <a:r>
              <a:rPr lang="en-US" dirty="0"/>
              <a:t>ANOVA *is* a linear model, just a substandard way to report it</a:t>
            </a:r>
          </a:p>
          <a:p>
            <a:r>
              <a:rPr lang="en-US" dirty="0"/>
              <a:t>Because we only get secondary statistics (F)</a:t>
            </a:r>
          </a:p>
          <a:p>
            <a:r>
              <a:rPr lang="en-US" dirty="0"/>
              <a:t>MSSs provide information about variance (somewhat primary)</a:t>
            </a:r>
          </a:p>
          <a:p>
            <a:endParaRPr lang="en-US" dirty="0"/>
          </a:p>
          <a:p>
            <a:r>
              <a:rPr lang="en-US" dirty="0"/>
              <a:t>Linear model summary provides primary </a:t>
            </a:r>
            <a:r>
              <a:rPr lang="en-US" dirty="0" err="1"/>
              <a:t>statiscs</a:t>
            </a:r>
            <a:endParaRPr lang="en-US" dirty="0"/>
          </a:p>
          <a:p>
            <a:r>
              <a:rPr lang="en-US" dirty="0"/>
              <a:t>And F-statistics</a:t>
            </a:r>
          </a:p>
          <a:p>
            <a:r>
              <a:rPr lang="en-US" dirty="0"/>
              <a:t>But information about variance is missing (but residual </a:t>
            </a:r>
            <a:r>
              <a:rPr lang="en-US" dirty="0" err="1"/>
              <a:t>descriptives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1556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E2C0-3719-774C-A447-6A74991D5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So, why the hype about ANOVA?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B0CA1-17D3-064B-BDE8-60DAE9B7A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688" y="1112393"/>
            <a:ext cx="10515600" cy="4351338"/>
          </a:xfrm>
        </p:spPr>
        <p:txBody>
          <a:bodyPr/>
          <a:lstStyle/>
          <a:p>
            <a:r>
              <a:rPr lang="en-US" dirty="0"/>
              <a:t>MSs are less computationally intensive calculate than model estimates</a:t>
            </a:r>
          </a:p>
          <a:p>
            <a:endParaRPr lang="en-US" dirty="0"/>
          </a:p>
          <a:p>
            <a:r>
              <a:rPr lang="en-US" dirty="0"/>
              <a:t>40-50 years ago you’d either do your calculations by hand (with a pocket calculator)</a:t>
            </a:r>
          </a:p>
          <a:p>
            <a:r>
              <a:rPr lang="en-US" dirty="0">
                <a:sym typeface="Wingdings" pitchFamily="2" charset="2"/>
              </a:rPr>
              <a:t>Or use hole punch cards</a:t>
            </a:r>
            <a:endParaRPr lang="en-US" dirty="0"/>
          </a:p>
        </p:txBody>
      </p:sp>
      <p:pic>
        <p:nvPicPr>
          <p:cNvPr id="5" name="Picture 4" descr="A picture containing indoor, sitting, book, monitor&#10;&#10;Description automatically generated">
            <a:extLst>
              <a:ext uri="{FF2B5EF4-FFF2-40B4-BE49-F238E27FC236}">
                <a16:creationId xmlns:a16="http://schemas.microsoft.com/office/drawing/2014/main" id="{D8B36E2D-785A-AD40-A4DC-410A92391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6672" y="2944170"/>
            <a:ext cx="6583680" cy="370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847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B8AAA-0ABC-E449-8D79-41CCD60C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https://</a:t>
            </a:r>
            <a:r>
              <a:rPr lang="en-US" sz="2000" dirty="0" err="1"/>
              <a:t>www.youtube.com</a:t>
            </a:r>
            <a:r>
              <a:rPr lang="en-US" sz="2000" dirty="0"/>
              <a:t>/</a:t>
            </a:r>
            <a:r>
              <a:rPr lang="en-US" sz="2000" dirty="0" err="1"/>
              <a:t>watch?v</a:t>
            </a:r>
            <a:r>
              <a:rPr lang="en-US" sz="2000" dirty="0"/>
              <a:t>=KG2M4ttzBnY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31EA5-0F0A-D240-A457-68BD0FD4A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Need to punch data and code</a:t>
            </a:r>
          </a:p>
          <a:p>
            <a:endParaRPr lang="en-US" dirty="0"/>
          </a:p>
          <a:p>
            <a:r>
              <a:rPr lang="en-US" dirty="0"/>
              <a:t>Model estimates more computationally intensive (weeks!)</a:t>
            </a:r>
          </a:p>
          <a:p>
            <a:r>
              <a:rPr lang="en-US" dirty="0"/>
              <a:t>More punching – more room for error</a:t>
            </a:r>
          </a:p>
          <a:p>
            <a:r>
              <a:rPr lang="en-US" dirty="0"/>
              <a:t>So, an iterative approach was useful – if not significant no need to put in the extra work</a:t>
            </a:r>
          </a:p>
          <a:p>
            <a:r>
              <a:rPr lang="en-US" dirty="0"/>
              <a:t>ANOVA today is more of a relic, habit, tradition</a:t>
            </a:r>
          </a:p>
          <a:p>
            <a:r>
              <a:rPr lang="en-US" dirty="0"/>
              <a:t> Use linear models instead! </a:t>
            </a:r>
          </a:p>
        </p:txBody>
      </p:sp>
    </p:spTree>
    <p:extLst>
      <p:ext uri="{BB962C8B-B14F-4D97-AF65-F5344CB8AC3E}">
        <p14:creationId xmlns:p14="http://schemas.microsoft.com/office/powerpoint/2010/main" val="21850002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AC5CFA4E-A67B-BF4E-80F9-7B24692EC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2504" y="3211252"/>
            <a:ext cx="4766992" cy="3646748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E8939E54-4737-9B49-9934-6BA1EA8FA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5991" y="145765"/>
            <a:ext cx="4766994" cy="359908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D0D915EB-BF1A-2946-ADF0-BE4BC77F2691}"/>
              </a:ext>
            </a:extLst>
          </p:cNvPr>
          <p:cNvSpPr/>
          <p:nvPr/>
        </p:nvSpPr>
        <p:spPr>
          <a:xfrm>
            <a:off x="7480092" y="5726243"/>
            <a:ext cx="1424065" cy="140907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6A77F5A-9861-D44F-A9E5-36D63DBA25E8}"/>
              </a:ext>
            </a:extLst>
          </p:cNvPr>
          <p:cNvSpPr/>
          <p:nvPr/>
        </p:nvSpPr>
        <p:spPr>
          <a:xfrm>
            <a:off x="7091944" y="2724462"/>
            <a:ext cx="1424065" cy="140907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C7E6076-46D4-EA45-BD5F-66C9CB0B4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61107"/>
            <a:ext cx="3814897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ANOVA is not really about means, it is an analysis of variances: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D11640-B8B8-BF40-8732-D2F0E1111047}"/>
              </a:ext>
            </a:extLst>
          </p:cNvPr>
          <p:cNvSpPr txBox="1"/>
          <p:nvPr/>
        </p:nvSpPr>
        <p:spPr>
          <a:xfrm>
            <a:off x="9234730" y="2010642"/>
            <a:ext cx="19506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means</a:t>
            </a:r>
          </a:p>
          <a:p>
            <a:r>
              <a:rPr lang="en-US" dirty="0"/>
              <a:t>Different variances</a:t>
            </a:r>
          </a:p>
        </p:txBody>
      </p:sp>
    </p:spTree>
    <p:extLst>
      <p:ext uri="{BB962C8B-B14F-4D97-AF65-F5344CB8AC3E}">
        <p14:creationId xmlns:p14="http://schemas.microsoft.com/office/powerpoint/2010/main" val="160465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771FD39B-5A3D-2B44-87F2-07FD13A4A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2504" y="3211252"/>
            <a:ext cx="4766992" cy="3646748"/>
          </a:xfrm>
          <a:prstGeom prst="rect">
            <a:avLst/>
          </a:prstGeom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6C967954-8F6A-C142-B939-97AB0FA9B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2505" y="0"/>
            <a:ext cx="4766992" cy="3698070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0B7EBFB3-17B5-BE4E-B2B3-75532351A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897" y="118338"/>
            <a:ext cx="3757239" cy="2836715"/>
          </a:xfrm>
          <a:prstGeom prst="rect">
            <a:avLst/>
          </a:prstGeom>
        </p:spPr>
      </p:pic>
      <p:pic>
        <p:nvPicPr>
          <p:cNvPr id="10" name="Picture 9" descr="Text, letter&#10;&#10;Description automatically generated">
            <a:extLst>
              <a:ext uri="{FF2B5EF4-FFF2-40B4-BE49-F238E27FC236}">
                <a16:creationId xmlns:a16="http://schemas.microsoft.com/office/drawing/2014/main" id="{030E36B0-D5A5-6C4B-AF5E-912A874D60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5770" y="3197388"/>
            <a:ext cx="4960144" cy="1738170"/>
          </a:xfrm>
          <a:prstGeom prst="rect">
            <a:avLst/>
          </a:prstGeom>
        </p:spPr>
      </p:pic>
      <p:pic>
        <p:nvPicPr>
          <p:cNvPr id="12" name="Picture 11" descr="Text, letter&#10;&#10;Description automatically generated">
            <a:extLst>
              <a:ext uri="{FF2B5EF4-FFF2-40B4-BE49-F238E27FC236}">
                <a16:creationId xmlns:a16="http://schemas.microsoft.com/office/drawing/2014/main" id="{76228EF5-F871-AD4D-AEB0-93EDAFD2BE2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3735"/>
          <a:stretch/>
        </p:blipFill>
        <p:spPr>
          <a:xfrm>
            <a:off x="6445770" y="184274"/>
            <a:ext cx="7160868" cy="1738169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D911791-9B58-EC4D-B32D-FEE0B04BD2DA}"/>
              </a:ext>
            </a:extLst>
          </p:cNvPr>
          <p:cNvCxnSpPr/>
          <p:nvPr/>
        </p:nvCxnSpPr>
        <p:spPr>
          <a:xfrm>
            <a:off x="481263" y="2743200"/>
            <a:ext cx="5053263" cy="6858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08C0F4E-2430-E84D-B036-236E395AF8E5}"/>
              </a:ext>
            </a:extLst>
          </p:cNvPr>
          <p:cNvCxnSpPr>
            <a:cxnSpLocks/>
          </p:cNvCxnSpPr>
          <p:nvPr/>
        </p:nvCxnSpPr>
        <p:spPr>
          <a:xfrm>
            <a:off x="3712505" y="2658984"/>
            <a:ext cx="2733265" cy="68805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3669BE5-94D5-2746-AFFC-57AF20B218DC}"/>
              </a:ext>
            </a:extLst>
          </p:cNvPr>
          <p:cNvSpPr txBox="1"/>
          <p:nvPr/>
        </p:nvSpPr>
        <p:spPr>
          <a:xfrm>
            <a:off x="6559008" y="1996515"/>
            <a:ext cx="49772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Variance between groups &lt; variance within groups:</a:t>
            </a:r>
          </a:p>
          <a:p>
            <a:r>
              <a:rPr lang="en-US" dirty="0"/>
              <a:t>89 &gt; 1</a:t>
            </a:r>
          </a:p>
          <a:p>
            <a:r>
              <a:rPr lang="en-US" dirty="0"/>
              <a:t>-&gt; differences between groups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881C44-94FE-614F-89B6-1287934568CB}"/>
              </a:ext>
            </a:extLst>
          </p:cNvPr>
          <p:cNvSpPr txBox="1"/>
          <p:nvPr/>
        </p:nvSpPr>
        <p:spPr>
          <a:xfrm>
            <a:off x="7192671" y="4935558"/>
            <a:ext cx="47961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Variance among groups &gt; variance within groups:</a:t>
            </a:r>
          </a:p>
          <a:p>
            <a:r>
              <a:rPr lang="en-US" dirty="0"/>
              <a:t>186 &gt; 99</a:t>
            </a:r>
          </a:p>
          <a:p>
            <a:r>
              <a:rPr lang="en-US" dirty="0"/>
              <a:t>-&gt; no differences between groups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884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3DC10-5C7D-2444-8897-1D481B0A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" y="15708"/>
            <a:ext cx="10515600" cy="1325563"/>
          </a:xfrm>
        </p:spPr>
        <p:txBody>
          <a:bodyPr/>
          <a:lstStyle/>
          <a:p>
            <a:r>
              <a:rPr lang="en-US" dirty="0"/>
              <a:t>But what if we want to know about variances </a:t>
            </a:r>
            <a:r>
              <a:rPr lang="en-US" b="1" i="1" dirty="0"/>
              <a:t>and</a:t>
            </a:r>
            <a:r>
              <a:rPr lang="en-US" b="1" dirty="0"/>
              <a:t> mean estimates?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94D03-22BF-BB45-9A38-68C1188C2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109" y="1675379"/>
            <a:ext cx="5133109" cy="917575"/>
          </a:xfrm>
        </p:spPr>
        <p:txBody>
          <a:bodyPr>
            <a:noAutofit/>
          </a:bodyPr>
          <a:lstStyle/>
          <a:p>
            <a:r>
              <a:rPr lang="en-US" sz="3000" dirty="0"/>
              <a:t>Linear mixed models estimate variance components and fixed effects simultaneously! </a:t>
            </a: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84411BBC-A2FA-584B-B611-8066AD834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5936" y="1156605"/>
            <a:ext cx="5007864" cy="546968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EED3669-7CE0-2F43-9212-7BF66105085A}"/>
              </a:ext>
            </a:extLst>
          </p:cNvPr>
          <p:cNvSpPr/>
          <p:nvPr/>
        </p:nvSpPr>
        <p:spPr>
          <a:xfrm>
            <a:off x="5355336" y="3429000"/>
            <a:ext cx="5998464" cy="206654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6C929B9-C592-0748-8FBD-CB17B88A5A71}"/>
              </a:ext>
            </a:extLst>
          </p:cNvPr>
          <p:cNvCxnSpPr/>
          <p:nvPr/>
        </p:nvCxnSpPr>
        <p:spPr>
          <a:xfrm>
            <a:off x="3470564" y="3429000"/>
            <a:ext cx="5133109" cy="914400"/>
          </a:xfrm>
          <a:prstGeom prst="straightConnector1">
            <a:avLst/>
          </a:prstGeom>
          <a:ln w="698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AA21AEF-74D2-134E-BD14-0DC8490EDA91}"/>
              </a:ext>
            </a:extLst>
          </p:cNvPr>
          <p:cNvSpPr txBox="1"/>
          <p:nvPr/>
        </p:nvSpPr>
        <p:spPr>
          <a:xfrm>
            <a:off x="999453" y="3227554"/>
            <a:ext cx="2301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Among group variance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D9F0F1-6771-B943-91E9-83AF76922748}"/>
              </a:ext>
            </a:extLst>
          </p:cNvPr>
          <p:cNvSpPr txBox="1"/>
          <p:nvPr/>
        </p:nvSpPr>
        <p:spPr>
          <a:xfrm>
            <a:off x="999452" y="3998852"/>
            <a:ext cx="2263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 group variance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6B99FAC-5E92-FA43-ABBC-19A6DFE4FF19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262507" y="4183518"/>
            <a:ext cx="5231146" cy="556368"/>
          </a:xfrm>
          <a:prstGeom prst="straightConnector1">
            <a:avLst/>
          </a:prstGeom>
          <a:ln w="698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626CCF3-04DA-5948-9CBC-7378319938C4}"/>
              </a:ext>
            </a:extLst>
          </p:cNvPr>
          <p:cNvSpPr txBox="1"/>
          <p:nvPr/>
        </p:nvSpPr>
        <p:spPr>
          <a:xfrm>
            <a:off x="1027712" y="4663489"/>
            <a:ext cx="15942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variance: </a:t>
            </a:r>
          </a:p>
          <a:p>
            <a:r>
              <a:rPr lang="en-US" dirty="0" err="1"/>
              <a:t>Va</a:t>
            </a:r>
            <a:r>
              <a:rPr lang="en-US" dirty="0"/>
              <a:t> + </a:t>
            </a:r>
            <a:r>
              <a:rPr lang="en-US" dirty="0" err="1"/>
              <a:t>Vw</a:t>
            </a:r>
            <a:r>
              <a:rPr lang="en-US" dirty="0"/>
              <a:t> = Vt</a:t>
            </a:r>
          </a:p>
          <a:p>
            <a:r>
              <a:rPr lang="en-US" dirty="0"/>
              <a:t>=3.9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E1FAB7D-6F5F-994B-9534-320C82439990}"/>
              </a:ext>
            </a:extLst>
          </p:cNvPr>
          <p:cNvSpPr/>
          <p:nvPr/>
        </p:nvSpPr>
        <p:spPr>
          <a:xfrm>
            <a:off x="5507736" y="4880809"/>
            <a:ext cx="5998464" cy="206654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dog wearing a horse mask posing for the camera&#10;&#10;Description automatically generated">
            <a:extLst>
              <a:ext uri="{FF2B5EF4-FFF2-40B4-BE49-F238E27FC236}">
                <a16:creationId xmlns:a16="http://schemas.microsoft.com/office/drawing/2014/main" id="{A5146B3C-D48E-674A-B05E-849B009B7C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846065" y="1042661"/>
            <a:ext cx="5871722" cy="51964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5BB466-2416-AB4F-8890-C39FDB4B5EF4}"/>
              </a:ext>
            </a:extLst>
          </p:cNvPr>
          <p:cNvSpPr txBox="1"/>
          <p:nvPr/>
        </p:nvSpPr>
        <p:spPr>
          <a:xfrm>
            <a:off x="2221423" y="6858000"/>
            <a:ext cx="77491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://bestandworstever.blogspot.com/2012/03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/3.0/"/>
              </a:rPr>
              <a:t>CC BY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297753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11" grpId="0"/>
      <p:bldP spid="12" grpId="0"/>
      <p:bldP spid="15" grpId="0"/>
      <p:bldP spid="14" grpId="0" animBg="1"/>
      <p:bldP spid="14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Null-hypothesis: groups are equal</a:t>
            </a:r>
          </a:p>
        </p:txBody>
      </p:sp>
    </p:spTree>
    <p:extLst>
      <p:ext uri="{BB962C8B-B14F-4D97-AF65-F5344CB8AC3E}">
        <p14:creationId xmlns:p14="http://schemas.microsoft.com/office/powerpoint/2010/main" val="8186409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7CAC6-4803-1BB3-DF89-BC21A02B2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We’ve come full circle:</a:t>
            </a: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B12467E3-6327-44C1-1B0A-F023DEC70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410577"/>
            <a:ext cx="6780700" cy="4034516"/>
          </a:xfrm>
          <a:prstGeom prst="rect">
            <a:avLst/>
          </a:prstGeom>
        </p:spPr>
      </p:pic>
      <p:pic>
        <p:nvPicPr>
          <p:cNvPr id="5" name="Picture 4" descr="housesparrow_male_300_tcm9-139923.jpg">
            <a:extLst>
              <a:ext uri="{FF2B5EF4-FFF2-40B4-BE49-F238E27FC236}">
                <a16:creationId xmlns:a16="http://schemas.microsoft.com/office/drawing/2014/main" id="{EFCC490E-E8F7-9CD4-7CC4-BDEDE416A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056881" y="2736141"/>
            <a:ext cx="2135118" cy="213511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03E1598-7142-C4A4-EF3F-C10043F58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109" y="1675379"/>
            <a:ext cx="4712405" cy="917575"/>
          </a:xfrm>
        </p:spPr>
        <p:txBody>
          <a:bodyPr>
            <a:noAutofit/>
          </a:bodyPr>
          <a:lstStyle/>
          <a:p>
            <a:r>
              <a:rPr lang="en-US" sz="3000" dirty="0"/>
              <a:t>Linear mixed models estimate variance components and fixed effects simultaneously </a:t>
            </a:r>
          </a:p>
          <a:p>
            <a:endParaRPr lang="en-US" sz="3000" dirty="0"/>
          </a:p>
          <a:p>
            <a:r>
              <a:rPr lang="en-US" sz="3000" dirty="0"/>
              <a:t>Linear mixed models estimate </a:t>
            </a:r>
            <a:r>
              <a:rPr lang="en-US" sz="3000" b="1" dirty="0"/>
              <a:t>spread</a:t>
            </a:r>
            <a:r>
              <a:rPr lang="en-US" sz="3000" dirty="0"/>
              <a:t> and </a:t>
            </a:r>
            <a:r>
              <a:rPr lang="en-US" sz="3000" b="1" dirty="0"/>
              <a:t>centrality</a:t>
            </a:r>
            <a:r>
              <a:rPr lang="en-US" sz="3000" dirty="0"/>
              <a:t> </a:t>
            </a:r>
            <a:r>
              <a:rPr lang="en-US" sz="3000" b="1" dirty="0"/>
              <a:t>simultaneously</a:t>
            </a:r>
            <a:r>
              <a:rPr lang="en-US" sz="3000" dirty="0"/>
              <a:t> 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69473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Null-hypothesis: groups are equal</a:t>
            </a:r>
          </a:p>
          <a:p>
            <a:endParaRPr lang="en-US" dirty="0"/>
          </a:p>
          <a:p>
            <a:r>
              <a:rPr lang="en-US" dirty="0"/>
              <a:t>Idea: variability among groups is larger than within groups</a:t>
            </a:r>
          </a:p>
        </p:txBody>
      </p:sp>
    </p:spTree>
    <p:extLst>
      <p:ext uri="{BB962C8B-B14F-4D97-AF65-F5344CB8AC3E}">
        <p14:creationId xmlns:p14="http://schemas.microsoft.com/office/powerpoint/2010/main" val="211738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483432-0B58-B44F-8AE7-1C3227EA9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365" y="2480428"/>
            <a:ext cx="5010604" cy="39683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Hypothesis: variance among groups is larger than variance within groups</a:t>
            </a:r>
          </a:p>
          <a:p>
            <a:endParaRPr lang="en-US" dirty="0"/>
          </a:p>
          <a:p>
            <a:r>
              <a:rPr lang="en-US" dirty="0"/>
              <a:t>AG + WG = T</a:t>
            </a:r>
          </a:p>
          <a:p>
            <a:endParaRPr lang="en-US" dirty="0"/>
          </a:p>
          <a:p>
            <a:r>
              <a:rPr lang="en-US" dirty="0">
                <a:sym typeface="Wingdings" pitchFamily="2" charset="2"/>
              </a:rPr>
              <a:t> variance calculus rules</a:t>
            </a:r>
            <a:endParaRPr lang="en-US" dirty="0"/>
          </a:p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3B11B26-92C6-3347-B2A4-05C916223530}"/>
              </a:ext>
            </a:extLst>
          </p:cNvPr>
          <p:cNvCxnSpPr>
            <a:cxnSpLocks/>
          </p:cNvCxnSpPr>
          <p:nvPr/>
        </p:nvCxnSpPr>
        <p:spPr>
          <a:xfrm>
            <a:off x="8962877" y="2807235"/>
            <a:ext cx="0" cy="2846433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19753C9-0D38-4148-B506-325313BCFD9A}"/>
              </a:ext>
            </a:extLst>
          </p:cNvPr>
          <p:cNvCxnSpPr>
            <a:cxnSpLocks/>
          </p:cNvCxnSpPr>
          <p:nvPr/>
        </p:nvCxnSpPr>
        <p:spPr>
          <a:xfrm>
            <a:off x="10241551" y="2821259"/>
            <a:ext cx="0" cy="2832409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1E27F2F-2355-9B43-AB00-94D02D70F058}"/>
              </a:ext>
            </a:extLst>
          </p:cNvPr>
          <p:cNvCxnSpPr>
            <a:cxnSpLocks/>
          </p:cNvCxnSpPr>
          <p:nvPr/>
        </p:nvCxnSpPr>
        <p:spPr>
          <a:xfrm>
            <a:off x="9833686" y="4218497"/>
            <a:ext cx="0" cy="255211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AECFC06-7D5B-F146-9F95-AA48DF16A43C}"/>
              </a:ext>
            </a:extLst>
          </p:cNvPr>
          <p:cNvCxnSpPr>
            <a:cxnSpLocks/>
          </p:cNvCxnSpPr>
          <p:nvPr/>
        </p:nvCxnSpPr>
        <p:spPr>
          <a:xfrm>
            <a:off x="7962985" y="2807235"/>
            <a:ext cx="0" cy="3033131"/>
          </a:xfrm>
          <a:prstGeom prst="straightConnector1">
            <a:avLst/>
          </a:prstGeom>
          <a:ln w="38100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6298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5933392-AE1A-1049-A09E-1477E14AD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5813" y="2486946"/>
            <a:ext cx="4228229" cy="36737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Hypothesis: variance among groups is smaller than variance within groups</a:t>
            </a:r>
          </a:p>
          <a:p>
            <a:endParaRPr lang="en-US" dirty="0"/>
          </a:p>
          <a:p>
            <a:r>
              <a:rPr lang="en-US" dirty="0"/>
              <a:t>AG + WG = T</a:t>
            </a:r>
          </a:p>
          <a:p>
            <a:endParaRPr lang="en-US" dirty="0"/>
          </a:p>
          <a:p>
            <a:r>
              <a:rPr lang="en-US" dirty="0">
                <a:sym typeface="Wingdings" pitchFamily="2" charset="2"/>
              </a:rPr>
              <a:t> variance calculus rules</a:t>
            </a:r>
            <a:endParaRPr lang="en-US" dirty="0"/>
          </a:p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3B11B26-92C6-3347-B2A4-05C916223530}"/>
              </a:ext>
            </a:extLst>
          </p:cNvPr>
          <p:cNvCxnSpPr>
            <a:cxnSpLocks/>
          </p:cNvCxnSpPr>
          <p:nvPr/>
        </p:nvCxnSpPr>
        <p:spPr>
          <a:xfrm>
            <a:off x="9152448" y="2899317"/>
            <a:ext cx="0" cy="198491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19753C9-0D38-4148-B506-325313BCFD9A}"/>
              </a:ext>
            </a:extLst>
          </p:cNvPr>
          <p:cNvCxnSpPr>
            <a:cxnSpLocks/>
          </p:cNvCxnSpPr>
          <p:nvPr/>
        </p:nvCxnSpPr>
        <p:spPr>
          <a:xfrm>
            <a:off x="10241551" y="4449337"/>
            <a:ext cx="0" cy="110219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1E27F2F-2355-9B43-AB00-94D02D70F058}"/>
              </a:ext>
            </a:extLst>
          </p:cNvPr>
          <p:cNvCxnSpPr>
            <a:cxnSpLocks/>
          </p:cNvCxnSpPr>
          <p:nvPr/>
        </p:nvCxnSpPr>
        <p:spPr>
          <a:xfrm>
            <a:off x="9465696" y="4001294"/>
            <a:ext cx="0" cy="999141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AECFC06-7D5B-F146-9F95-AA48DF16A43C}"/>
              </a:ext>
            </a:extLst>
          </p:cNvPr>
          <p:cNvCxnSpPr>
            <a:cxnSpLocks/>
          </p:cNvCxnSpPr>
          <p:nvPr/>
        </p:nvCxnSpPr>
        <p:spPr>
          <a:xfrm>
            <a:off x="7245813" y="2794310"/>
            <a:ext cx="0" cy="2757224"/>
          </a:xfrm>
          <a:prstGeom prst="straightConnector1">
            <a:avLst/>
          </a:prstGeom>
          <a:ln w="38100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1288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ANOVA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53534" y="1639358"/>
            <a:ext cx="10515600" cy="5395924"/>
          </a:xfrm>
        </p:spPr>
        <p:txBody>
          <a:bodyPr>
            <a:normAutofit/>
          </a:bodyPr>
          <a:lstStyle/>
          <a:p>
            <a:r>
              <a:rPr lang="en-US" dirty="0"/>
              <a:t>So, it’s different from a t-test where we test for a difference in mean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test for a difference in variances</a:t>
            </a:r>
          </a:p>
          <a:p>
            <a:r>
              <a:rPr lang="en-US" dirty="0"/>
              <a:t>But not between groups – instead, we look at the </a:t>
            </a:r>
            <a:r>
              <a:rPr lang="en-US" b="1" dirty="0"/>
              <a:t>ratio</a:t>
            </a:r>
            <a:r>
              <a:rPr lang="en-US" dirty="0"/>
              <a:t> of between group variance to total variance</a:t>
            </a:r>
          </a:p>
          <a:p>
            <a:r>
              <a:rPr lang="en-US" dirty="0"/>
              <a:t>From that we can infer that means differ, - but that’s an inference, not the actual test like a linear model or t-test</a:t>
            </a:r>
          </a:p>
        </p:txBody>
      </p:sp>
    </p:spTree>
    <p:extLst>
      <p:ext uri="{BB962C8B-B14F-4D97-AF65-F5344CB8AC3E}">
        <p14:creationId xmlns:p14="http://schemas.microsoft.com/office/powerpoint/2010/main" val="1449163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BDD1D-AD57-DB43-94E8-52EC58956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 between group variance – total variance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F92F06-F47E-0647-89D0-2BA5E86DC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Experiment:</a:t>
            </a:r>
          </a:p>
          <a:p>
            <a:r>
              <a:rPr lang="en-US" dirty="0"/>
              <a:t>Outcome variable, 3 treatments:</a:t>
            </a:r>
          </a:p>
          <a:p>
            <a:endParaRPr lang="en-US" dirty="0"/>
          </a:p>
          <a:p>
            <a:r>
              <a:rPr lang="en-US" dirty="0"/>
              <a:t>Testing for difference between treatments. </a:t>
            </a:r>
          </a:p>
        </p:txBody>
      </p:sp>
    </p:spTree>
    <p:extLst>
      <p:ext uri="{BB962C8B-B14F-4D97-AF65-F5344CB8AC3E}">
        <p14:creationId xmlns:p14="http://schemas.microsoft.com/office/powerpoint/2010/main" val="294108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FA7D5-DB46-EC44-B532-DB83843AB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Anova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C198766F-1114-D749-8B5F-3F2224F22C5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31626452"/>
                  </p:ext>
                </p:extLst>
              </p:nvPr>
            </p:nvGraphicFramePr>
            <p:xfrm>
              <a:off x="475489" y="2371208"/>
              <a:ext cx="10296560" cy="328892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677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26445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533614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390482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325957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90721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Source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Sum of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 err="1"/>
                            <a:t>d.f.</a:t>
                          </a:r>
                          <a:endParaRPr lang="en-US" sz="2400" i="1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Mean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F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Group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ASS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k-1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𝑀𝑆𝐺</m:t>
                                </m:r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2400" i="1" baseline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𝑆𝑆𝐺</m:t>
                                    </m:r>
                                  </m:num>
                                  <m:den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−1)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𝑀𝑆𝐺</m:t>
                                    </m:r>
                                  </m:num>
                                  <m:den>
                                    <m:r>
                                      <a:rPr lang="en-GB" sz="2400" b="0" i="1" smtClean="0">
                                        <a:latin typeface="Cambria Math" panose="02040503050406030204" pitchFamily="18" charset="0"/>
                                      </a:rPr>
                                      <m:t>𝑀𝑆𝑇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Residual (or within group)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WSS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n-k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𝑀𝑆𝑅</m:t>
                                </m:r>
                                <m:r>
                                  <a:rPr lang="en-GB" sz="2400" b="0" i="1" baseline="0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2400" i="1" baseline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𝑆𝑆𝑅</m:t>
                                    </m:r>
                                  </m:num>
                                  <m:den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GB" sz="2400" b="0" i="1" baseline="0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04007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Total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TSS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C198766F-1114-D749-8B5F-3F2224F22C5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31626452"/>
                  </p:ext>
                </p:extLst>
              </p:nvPr>
            </p:nvGraphicFramePr>
            <p:xfrm>
              <a:off x="475489" y="2371208"/>
              <a:ext cx="10296560" cy="328892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26771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26445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533614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390482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325957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90721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Source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Sum of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 err="1"/>
                            <a:t>d.f.</a:t>
                          </a:r>
                          <a:endParaRPr lang="en-US" sz="2400" i="1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Mean Squares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i="1" dirty="0"/>
                            <a:t>F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Group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ASS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k-1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29545" t="-102703" r="-34416" b="-1635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73333" t="-102703" r="-952" b="-16351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93885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Residual (or within group)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WSS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n-k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29545" t="-202703" r="-34416" b="-635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04007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Total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TSS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2400" dirty="0"/>
                            <a:t>n-1</a:t>
                          </a: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r"/>
                          <a:endParaRPr lang="en-US" sz="2400" dirty="0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B2515A29-71A1-2D40-B034-3D20B4CCB85F}"/>
              </a:ext>
            </a:extLst>
          </p:cNvPr>
          <p:cNvSpPr/>
          <p:nvPr/>
        </p:nvSpPr>
        <p:spPr>
          <a:xfrm>
            <a:off x="4580382" y="1690688"/>
            <a:ext cx="6773418" cy="4458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AC636E3-EE77-094E-B428-79EE5FB6F4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234647"/>
              </p:ext>
            </p:extLst>
          </p:nvPr>
        </p:nvGraphicFramePr>
        <p:xfrm>
          <a:off x="7722870" y="1568053"/>
          <a:ext cx="395478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0956">
                  <a:extLst>
                    <a:ext uri="{9D8B030D-6E8A-4147-A177-3AD203B41FA5}">
                      <a16:colId xmlns:a16="http://schemas.microsoft.com/office/drawing/2014/main" val="3400776843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2659676498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858194833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2764739580"/>
                    </a:ext>
                  </a:extLst>
                </a:gridCol>
                <a:gridCol w="790956">
                  <a:extLst>
                    <a:ext uri="{9D8B030D-6E8A-4147-A177-3AD203B41FA5}">
                      <a16:colId xmlns:a16="http://schemas.microsoft.com/office/drawing/2014/main" val="3921999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I,j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253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031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466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97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1903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8401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550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254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965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312747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87280F3E-688F-EC4E-809B-72CAFF41682A}"/>
              </a:ext>
            </a:extLst>
          </p:cNvPr>
          <p:cNvSpPr/>
          <p:nvPr/>
        </p:nvSpPr>
        <p:spPr>
          <a:xfrm>
            <a:off x="10008870" y="1406604"/>
            <a:ext cx="2689860" cy="4458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10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1110</Words>
  <Application>Microsoft Macintosh PowerPoint</Application>
  <PresentationFormat>Widescreen</PresentationFormat>
  <Paragraphs>431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Office Theme</vt:lpstr>
      <vt:lpstr>Statistics  with  Spa            ows</vt:lpstr>
      <vt:lpstr>ANalysis Of Variance – ANOVA</vt:lpstr>
      <vt:lpstr>ANOVA</vt:lpstr>
      <vt:lpstr>ANOVA</vt:lpstr>
      <vt:lpstr>ANOVA</vt:lpstr>
      <vt:lpstr>ANOVA</vt:lpstr>
      <vt:lpstr>ANOVA</vt:lpstr>
      <vt:lpstr>Ratio between group variance – total variance</vt:lpstr>
      <vt:lpstr>Anova</vt:lpstr>
      <vt:lpstr>Variances – within and among groups</vt:lpstr>
      <vt:lpstr>Total sums of squares. TSS=∑▒〖(y_i-y ̅)〗^2 </vt:lpstr>
      <vt:lpstr>So we have groups..</vt:lpstr>
      <vt:lpstr>Notation</vt:lpstr>
      <vt:lpstr>Notation</vt:lpstr>
      <vt:lpstr>Notation</vt:lpstr>
      <vt:lpstr>Among-group sum of squares:          ASS =∑▒〖n_j 〖((y_j ) ̅-y ̿)〗^2 〗</vt:lpstr>
      <vt:lpstr>Within-group sums of squares: WSS=∑_(j=1)^j▒∑_(i=1)^(n_j)▒〖(y_(i,j)-(y_j ) ̅)〗^2 </vt:lpstr>
      <vt:lpstr>PowerPoint Presentation</vt:lpstr>
      <vt:lpstr>PowerPoint Presentation</vt:lpstr>
      <vt:lpstr>ANOVA:</vt:lpstr>
      <vt:lpstr>Battle: ANOVA vs linear model summary</vt:lpstr>
      <vt:lpstr>PowerPoint Presentation</vt:lpstr>
      <vt:lpstr>How to get anova table in R?</vt:lpstr>
      <vt:lpstr>Anova vs linear model summary:</vt:lpstr>
      <vt:lpstr>So, why the hype about ANOVA?</vt:lpstr>
      <vt:lpstr>https://www.youtube.com/watch?v=KG2M4ttzBnY</vt:lpstr>
      <vt:lpstr>ANOVA is not really about means, it is an analysis of variances:</vt:lpstr>
      <vt:lpstr>PowerPoint Presentation</vt:lpstr>
      <vt:lpstr>But what if we want to know about variances and mean estimates?</vt:lpstr>
      <vt:lpstr>We’ve come full circle: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Statistics  with  Spa            ows</dc:title>
  <dc:creator>Schroeder, Julia</dc:creator>
  <cp:lastModifiedBy>Schroeder, Julia</cp:lastModifiedBy>
  <cp:revision>1</cp:revision>
  <dcterms:created xsi:type="dcterms:W3CDTF">2020-10-23T09:46:25Z</dcterms:created>
  <dcterms:modified xsi:type="dcterms:W3CDTF">2023-10-26T07:32:45Z</dcterms:modified>
</cp:coreProperties>
</file>

<file path=docProps/thumbnail.jpeg>
</file>